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68"/>
  </p:notesMasterIdLst>
  <p:sldIdLst>
    <p:sldId id="269" r:id="rId2"/>
    <p:sldId id="270" r:id="rId3"/>
    <p:sldId id="257" r:id="rId4"/>
    <p:sldId id="258" r:id="rId5"/>
    <p:sldId id="259" r:id="rId6"/>
    <p:sldId id="260" r:id="rId7"/>
    <p:sldId id="262" r:id="rId8"/>
    <p:sldId id="263" r:id="rId9"/>
    <p:sldId id="264" r:id="rId10"/>
    <p:sldId id="265" r:id="rId11"/>
    <p:sldId id="266" r:id="rId12"/>
    <p:sldId id="267" r:id="rId13"/>
    <p:sldId id="268" r:id="rId14"/>
    <p:sldId id="271" r:id="rId15"/>
    <p:sldId id="382" r:id="rId16"/>
    <p:sldId id="273" r:id="rId17"/>
    <p:sldId id="274" r:id="rId18"/>
    <p:sldId id="275" r:id="rId19"/>
    <p:sldId id="276" r:id="rId20"/>
    <p:sldId id="383" r:id="rId21"/>
    <p:sldId id="277" r:id="rId22"/>
    <p:sldId id="278" r:id="rId23"/>
    <p:sldId id="279" r:id="rId24"/>
    <p:sldId id="280" r:id="rId25"/>
    <p:sldId id="388" r:id="rId26"/>
    <p:sldId id="389" r:id="rId27"/>
    <p:sldId id="390" r:id="rId28"/>
    <p:sldId id="391" r:id="rId29"/>
    <p:sldId id="393" r:id="rId30"/>
    <p:sldId id="394" r:id="rId31"/>
    <p:sldId id="395" r:id="rId32"/>
    <p:sldId id="396" r:id="rId33"/>
    <p:sldId id="397" r:id="rId34"/>
    <p:sldId id="399" r:id="rId35"/>
    <p:sldId id="290" r:id="rId36"/>
    <p:sldId id="291" r:id="rId37"/>
    <p:sldId id="292" r:id="rId38"/>
    <p:sldId id="293" r:id="rId39"/>
    <p:sldId id="309" r:id="rId40"/>
    <p:sldId id="311" r:id="rId41"/>
    <p:sldId id="400" r:id="rId42"/>
    <p:sldId id="401" r:id="rId43"/>
    <p:sldId id="312" r:id="rId44"/>
    <p:sldId id="313" r:id="rId45"/>
    <p:sldId id="354" r:id="rId46"/>
    <p:sldId id="355" r:id="rId47"/>
    <p:sldId id="366" r:id="rId48"/>
    <p:sldId id="371" r:id="rId49"/>
    <p:sldId id="372" r:id="rId50"/>
    <p:sldId id="367" r:id="rId51"/>
    <p:sldId id="368" r:id="rId52"/>
    <p:sldId id="369" r:id="rId53"/>
    <p:sldId id="370" r:id="rId54"/>
    <p:sldId id="373" r:id="rId55"/>
    <p:sldId id="374" r:id="rId56"/>
    <p:sldId id="375" r:id="rId57"/>
    <p:sldId id="376" r:id="rId58"/>
    <p:sldId id="377" r:id="rId59"/>
    <p:sldId id="378" r:id="rId60"/>
    <p:sldId id="379" r:id="rId61"/>
    <p:sldId id="380" r:id="rId62"/>
    <p:sldId id="324" r:id="rId63"/>
    <p:sldId id="326" r:id="rId64"/>
    <p:sldId id="385" r:id="rId65"/>
    <p:sldId id="387" r:id="rId66"/>
    <p:sldId id="38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3E8"/>
    <a:srgbClr val="D0D4D9"/>
    <a:srgbClr val="EFF0F4"/>
    <a:srgbClr val="111224"/>
    <a:srgbClr val="F66031"/>
    <a:srgbClr val="DD532A"/>
    <a:srgbClr val="CB522A"/>
    <a:srgbClr val="656568"/>
    <a:srgbClr val="7B7B7F"/>
    <a:srgbClr val="E6E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067" autoAdjust="0"/>
  </p:normalViewPr>
  <p:slideViewPr>
    <p:cSldViewPr snapToGrid="0" snapToObjects="1">
      <p:cViewPr>
        <p:scale>
          <a:sx n="100" d="100"/>
          <a:sy n="100" d="100"/>
        </p:scale>
        <p:origin x="936" y="3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707E1-D5FA-D84D-8317-D66025CA1F48}" type="datetimeFigureOut">
              <a:t>4/3/2019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79F2D-285C-D44E-B10F-2544539AF337}" type="slidenum">
              <a:t>‹#›</a:t>
            </a:fld>
            <a:endParaRPr lang="en-US"/>
          </a:p>
        </p:txBody>
      </p:sp>
    </p:spTree>
    <p:extLst>
      <p:ext uri="{BB962C8B-B14F-4D97-AF65-F5344CB8AC3E}">
        <p14:creationId xmlns:p14="http://schemas.microsoft.com/office/powerpoint/2010/main" val="18062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C79F2D-285C-D44E-B10F-2544539AF337}" type="slidenum">
              <a:rPr lang="en-US"/>
              <a:t>1</a:t>
            </a:fld>
            <a:endParaRPr lang="en-US"/>
          </a:p>
        </p:txBody>
      </p:sp>
    </p:spTree>
    <p:extLst>
      <p:ext uri="{BB962C8B-B14F-4D97-AF65-F5344CB8AC3E}">
        <p14:creationId xmlns:p14="http://schemas.microsoft.com/office/powerpoint/2010/main" val="3377458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0B20F5D7-D66C-40D0-805E-17497BACC4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D50BF24-0BEA-42D7-B287-45A3B6A2EE97}" type="slidenum">
              <a:rPr lang="en-US" altLang="en-US" sz="1200"/>
              <a:pPr/>
              <a:t>35</a:t>
            </a:fld>
            <a:endParaRPr lang="en-US" altLang="en-US" sz="1200"/>
          </a:p>
        </p:txBody>
      </p:sp>
      <p:sp>
        <p:nvSpPr>
          <p:cNvPr id="105475" name="Rectangle 2">
            <a:extLst>
              <a:ext uri="{FF2B5EF4-FFF2-40B4-BE49-F238E27FC236}">
                <a16:creationId xmlns:a16="http://schemas.microsoft.com/office/drawing/2014/main" id="{0C81976C-D775-4C0C-A515-DC353D7DFEED}"/>
              </a:ext>
            </a:extLst>
          </p:cNvPr>
          <p:cNvSpPr>
            <a:spLocks noGrp="1" noRot="1" noChangeAspect="1" noChangeArrowheads="1" noTextEdit="1"/>
          </p:cNvSpPr>
          <p:nvPr>
            <p:ph type="sldImg"/>
          </p:nvPr>
        </p:nvSpPr>
        <p:spPr>
          <a:xfrm>
            <a:off x="392113" y="692150"/>
            <a:ext cx="6072187" cy="3416300"/>
          </a:xfrm>
          <a:ln w="12700" cap="flat">
            <a:solidFill>
              <a:schemeClr val="tx1"/>
            </a:solidFill>
          </a:ln>
        </p:spPr>
      </p:sp>
      <p:sp>
        <p:nvSpPr>
          <p:cNvPr id="105476" name="Rectangle 3">
            <a:extLst>
              <a:ext uri="{FF2B5EF4-FFF2-40B4-BE49-F238E27FC236}">
                <a16:creationId xmlns:a16="http://schemas.microsoft.com/office/drawing/2014/main" id="{6A44A0D1-7889-4135-B5F5-A1B997B876CA}"/>
              </a:ext>
            </a:extLst>
          </p:cNvPr>
          <p:cNvSpPr>
            <a:spLocks noGrp="1" noChangeArrowheads="1"/>
          </p:cNvSpPr>
          <p:nvPr>
            <p:ph type="body" idx="1"/>
          </p:nvPr>
        </p:nvSpPr>
        <p:spPr>
          <a:xfrm>
            <a:off x="912813" y="4343400"/>
            <a:ext cx="503078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5" tIns="45688" rIns="91375" bIns="45688"/>
          <a:lstStyle/>
          <a:p>
            <a:endParaRPr lang="en-US" altLang="en-US"/>
          </a:p>
        </p:txBody>
      </p:sp>
    </p:spTree>
    <p:extLst>
      <p:ext uri="{BB962C8B-B14F-4D97-AF65-F5344CB8AC3E}">
        <p14:creationId xmlns:p14="http://schemas.microsoft.com/office/powerpoint/2010/main" val="2133349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89E8CE2-F172-49E0-A7DC-CEF779451E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D483C22-BD75-4D41-B1AB-589EA169DDA7}" type="slidenum">
              <a:rPr lang="en-US" altLang="en-US" sz="1200"/>
              <a:pPr/>
              <a:t>36</a:t>
            </a:fld>
            <a:endParaRPr lang="en-US" altLang="en-US" sz="1200"/>
          </a:p>
        </p:txBody>
      </p:sp>
      <p:sp>
        <p:nvSpPr>
          <p:cNvPr id="106499" name="Rectangle 2">
            <a:extLst>
              <a:ext uri="{FF2B5EF4-FFF2-40B4-BE49-F238E27FC236}">
                <a16:creationId xmlns:a16="http://schemas.microsoft.com/office/drawing/2014/main" id="{CAA3BDD6-EC53-4B66-8B85-72AFBBB2D32F}"/>
              </a:ext>
            </a:extLst>
          </p:cNvPr>
          <p:cNvSpPr>
            <a:spLocks noGrp="1" noRot="1" noChangeAspect="1" noChangeArrowheads="1" noTextEdit="1"/>
          </p:cNvSpPr>
          <p:nvPr>
            <p:ph type="sldImg"/>
          </p:nvPr>
        </p:nvSpPr>
        <p:spPr>
          <a:xfrm>
            <a:off x="392113" y="692150"/>
            <a:ext cx="6072187" cy="3416300"/>
          </a:xfrm>
          <a:ln w="12700" cap="flat">
            <a:solidFill>
              <a:schemeClr val="tx1"/>
            </a:solidFill>
          </a:ln>
        </p:spPr>
      </p:sp>
      <p:sp>
        <p:nvSpPr>
          <p:cNvPr id="106500" name="Rectangle 3">
            <a:extLst>
              <a:ext uri="{FF2B5EF4-FFF2-40B4-BE49-F238E27FC236}">
                <a16:creationId xmlns:a16="http://schemas.microsoft.com/office/drawing/2014/main" id="{94EF7BB6-2039-4B4E-8B4F-9A2051BF6764}"/>
              </a:ext>
            </a:extLst>
          </p:cNvPr>
          <p:cNvSpPr>
            <a:spLocks noGrp="1" noChangeArrowheads="1"/>
          </p:cNvSpPr>
          <p:nvPr>
            <p:ph type="body" idx="1"/>
          </p:nvPr>
        </p:nvSpPr>
        <p:spPr>
          <a:xfrm>
            <a:off x="912813" y="4343400"/>
            <a:ext cx="503078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5" tIns="45688" rIns="91375" bIns="45688"/>
          <a:lstStyle/>
          <a:p>
            <a:endParaRPr lang="en-US" altLang="en-US"/>
          </a:p>
        </p:txBody>
      </p:sp>
    </p:spTree>
    <p:extLst>
      <p:ext uri="{BB962C8B-B14F-4D97-AF65-F5344CB8AC3E}">
        <p14:creationId xmlns:p14="http://schemas.microsoft.com/office/powerpoint/2010/main" val="231878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929565E1-70F2-4165-91E5-4EA081C9DA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052E6C-1CFE-4A19-85C0-D7991902DA70}" type="slidenum">
              <a:rPr lang="en-US" altLang="en-US" sz="1200"/>
              <a:pPr/>
              <a:t>37</a:t>
            </a:fld>
            <a:endParaRPr lang="en-US" altLang="en-US" sz="1200"/>
          </a:p>
        </p:txBody>
      </p:sp>
      <p:sp>
        <p:nvSpPr>
          <p:cNvPr id="107523" name="Rectangle 2">
            <a:extLst>
              <a:ext uri="{FF2B5EF4-FFF2-40B4-BE49-F238E27FC236}">
                <a16:creationId xmlns:a16="http://schemas.microsoft.com/office/drawing/2014/main" id="{B540B089-8575-4339-8686-0A45D29C3398}"/>
              </a:ext>
            </a:extLst>
          </p:cNvPr>
          <p:cNvSpPr>
            <a:spLocks noGrp="1" noRot="1" noChangeAspect="1" noChangeArrowheads="1" noTextEdit="1"/>
          </p:cNvSpPr>
          <p:nvPr>
            <p:ph type="sldImg"/>
          </p:nvPr>
        </p:nvSpPr>
        <p:spPr>
          <a:xfrm>
            <a:off x="392113" y="692150"/>
            <a:ext cx="6072187" cy="3416300"/>
          </a:xfrm>
          <a:ln w="12700" cap="flat">
            <a:solidFill>
              <a:schemeClr val="tx1"/>
            </a:solidFill>
          </a:ln>
        </p:spPr>
      </p:sp>
      <p:sp>
        <p:nvSpPr>
          <p:cNvPr id="107524" name="Rectangle 3">
            <a:extLst>
              <a:ext uri="{FF2B5EF4-FFF2-40B4-BE49-F238E27FC236}">
                <a16:creationId xmlns:a16="http://schemas.microsoft.com/office/drawing/2014/main" id="{B9CC97F1-2F66-428D-A51F-31D1217E69C7}"/>
              </a:ext>
            </a:extLst>
          </p:cNvPr>
          <p:cNvSpPr>
            <a:spLocks noGrp="1" noChangeArrowheads="1"/>
          </p:cNvSpPr>
          <p:nvPr>
            <p:ph type="body" idx="1"/>
          </p:nvPr>
        </p:nvSpPr>
        <p:spPr>
          <a:xfrm>
            <a:off x="912813" y="4343400"/>
            <a:ext cx="503078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5" tIns="45688" rIns="91375" bIns="45688"/>
          <a:lstStyle/>
          <a:p>
            <a:endParaRPr lang="en-US" altLang="en-US"/>
          </a:p>
        </p:txBody>
      </p:sp>
    </p:spTree>
    <p:extLst>
      <p:ext uri="{BB962C8B-B14F-4D97-AF65-F5344CB8AC3E}">
        <p14:creationId xmlns:p14="http://schemas.microsoft.com/office/powerpoint/2010/main" val="202567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DF19FF6C-EB03-442F-A0C4-D541AA9986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842305B-FB2A-44A7-980F-3493A1AE3AC5}" type="slidenum">
              <a:rPr lang="en-US" altLang="en-US" sz="1200"/>
              <a:pPr/>
              <a:t>38</a:t>
            </a:fld>
            <a:endParaRPr lang="en-US" altLang="en-US" sz="1200"/>
          </a:p>
        </p:txBody>
      </p:sp>
      <p:sp>
        <p:nvSpPr>
          <p:cNvPr id="108547" name="Rectangle 2">
            <a:extLst>
              <a:ext uri="{FF2B5EF4-FFF2-40B4-BE49-F238E27FC236}">
                <a16:creationId xmlns:a16="http://schemas.microsoft.com/office/drawing/2014/main" id="{D0863754-299C-4AD2-B566-00390C384CCC}"/>
              </a:ext>
            </a:extLst>
          </p:cNvPr>
          <p:cNvSpPr>
            <a:spLocks noGrp="1" noRot="1" noChangeAspect="1" noChangeArrowheads="1" noTextEdit="1"/>
          </p:cNvSpPr>
          <p:nvPr>
            <p:ph type="sldImg"/>
          </p:nvPr>
        </p:nvSpPr>
        <p:spPr>
          <a:xfrm>
            <a:off x="392113" y="692150"/>
            <a:ext cx="6072187" cy="3416300"/>
          </a:xfrm>
          <a:ln w="12700" cap="flat">
            <a:solidFill>
              <a:schemeClr val="tx1"/>
            </a:solidFill>
          </a:ln>
        </p:spPr>
      </p:sp>
      <p:sp>
        <p:nvSpPr>
          <p:cNvPr id="108548" name="Rectangle 3">
            <a:extLst>
              <a:ext uri="{FF2B5EF4-FFF2-40B4-BE49-F238E27FC236}">
                <a16:creationId xmlns:a16="http://schemas.microsoft.com/office/drawing/2014/main" id="{E640AE9C-E362-4DC0-A5BB-ADFBAAC13770}"/>
              </a:ext>
            </a:extLst>
          </p:cNvPr>
          <p:cNvSpPr>
            <a:spLocks noGrp="1" noChangeArrowheads="1"/>
          </p:cNvSpPr>
          <p:nvPr>
            <p:ph type="body" idx="1"/>
          </p:nvPr>
        </p:nvSpPr>
        <p:spPr>
          <a:xfrm>
            <a:off x="912813" y="4343400"/>
            <a:ext cx="503078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75" tIns="45688" rIns="91375" bIns="45688"/>
          <a:lstStyle/>
          <a:p>
            <a:endParaRPr lang="en-US" altLang="en-US"/>
          </a:p>
        </p:txBody>
      </p:sp>
    </p:spTree>
    <p:extLst>
      <p:ext uri="{BB962C8B-B14F-4D97-AF65-F5344CB8AC3E}">
        <p14:creationId xmlns:p14="http://schemas.microsoft.com/office/powerpoint/2010/main" val="1776402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nyPPT.com_1">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9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2B604-28F6-B444-BE1B-5B3218F82E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51"/>
          <a:stretch/>
        </p:blipFill>
        <p:spPr>
          <a:xfrm>
            <a:off x="0" y="0"/>
            <a:ext cx="12192000" cy="6542690"/>
          </a:xfrm>
          <a:prstGeom prst="rect">
            <a:avLst/>
          </a:prstGeom>
        </p:spPr>
      </p:pic>
    </p:spTree>
    <p:extLst>
      <p:ext uri="{BB962C8B-B14F-4D97-AF65-F5344CB8AC3E}">
        <p14:creationId xmlns:p14="http://schemas.microsoft.com/office/powerpoint/2010/main" val="233291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5EE89-D7CB-FE42-A9CD-10056FC82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727841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70728-3C9A-D344-A287-A02037AC04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478786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1FC2E-1019-BF43-9347-59EB3B5917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425998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F9E87-F3C5-294B-B6CE-4F2584BBD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579150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08EB0-55F4-D64D-B71A-C614FBDC4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59"/>
          <a:stretch/>
        </p:blipFill>
        <p:spPr>
          <a:xfrm>
            <a:off x="0" y="0"/>
            <a:ext cx="12192000" cy="6547945"/>
          </a:xfrm>
          <a:prstGeom prst="rect">
            <a:avLst/>
          </a:prstGeom>
        </p:spPr>
      </p:pic>
    </p:spTree>
    <p:extLst>
      <p:ext uri="{BB962C8B-B14F-4D97-AF65-F5344CB8AC3E}">
        <p14:creationId xmlns:p14="http://schemas.microsoft.com/office/powerpoint/2010/main" val="791952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D58897-69A7-724D-89E7-E7816D810B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320" b="17887"/>
          <a:stretch/>
        </p:blipFill>
        <p:spPr>
          <a:xfrm>
            <a:off x="0" y="0"/>
            <a:ext cx="12192000" cy="6558455"/>
          </a:xfrm>
          <a:prstGeom prst="rect">
            <a:avLst/>
          </a:prstGeom>
        </p:spPr>
      </p:pic>
    </p:spTree>
    <p:extLst>
      <p:ext uri="{BB962C8B-B14F-4D97-AF65-F5344CB8AC3E}">
        <p14:creationId xmlns:p14="http://schemas.microsoft.com/office/powerpoint/2010/main" val="3331151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E33D5A-9713-B64D-990A-9CADF970FE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88"/>
          <a:stretch/>
        </p:blipFill>
        <p:spPr>
          <a:xfrm>
            <a:off x="0" y="-1"/>
            <a:ext cx="12192000" cy="6537435"/>
          </a:xfrm>
          <a:prstGeom prst="rect">
            <a:avLst/>
          </a:prstGeom>
        </p:spPr>
      </p:pic>
    </p:spTree>
    <p:extLst>
      <p:ext uri="{BB962C8B-B14F-4D97-AF65-F5344CB8AC3E}">
        <p14:creationId xmlns:p14="http://schemas.microsoft.com/office/powerpoint/2010/main" val="15933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DF524-3EA5-0D42-B87F-406AA36441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21"/>
          <a:stretch/>
        </p:blipFill>
        <p:spPr>
          <a:xfrm>
            <a:off x="0" y="0"/>
            <a:ext cx="12192000" cy="6547945"/>
          </a:xfrm>
          <a:prstGeom prst="rect">
            <a:avLst/>
          </a:prstGeom>
        </p:spPr>
      </p:pic>
    </p:spTree>
    <p:extLst>
      <p:ext uri="{BB962C8B-B14F-4D97-AF65-F5344CB8AC3E}">
        <p14:creationId xmlns:p14="http://schemas.microsoft.com/office/powerpoint/2010/main" val="1917378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50650-F2D9-9548-AFBD-460DF238FD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357"/>
          <a:stretch/>
        </p:blipFill>
        <p:spPr>
          <a:xfrm>
            <a:off x="0" y="0"/>
            <a:ext cx="12192000" cy="6553200"/>
          </a:xfrm>
          <a:prstGeom prst="rect">
            <a:avLst/>
          </a:prstGeom>
        </p:spPr>
      </p:pic>
    </p:spTree>
    <p:extLst>
      <p:ext uri="{BB962C8B-B14F-4D97-AF65-F5344CB8AC3E}">
        <p14:creationId xmlns:p14="http://schemas.microsoft.com/office/powerpoint/2010/main" val="35750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tinyPPT.com_2">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549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57113-E482-1845-A47B-035A7B2DB9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394" r="8400" b="15872"/>
          <a:stretch/>
        </p:blipFill>
        <p:spPr>
          <a:xfrm>
            <a:off x="1" y="-1"/>
            <a:ext cx="12191999" cy="6542691"/>
          </a:xfrm>
          <a:prstGeom prst="rect">
            <a:avLst/>
          </a:prstGeom>
        </p:spPr>
      </p:pic>
    </p:spTree>
    <p:extLst>
      <p:ext uri="{BB962C8B-B14F-4D97-AF65-F5344CB8AC3E}">
        <p14:creationId xmlns:p14="http://schemas.microsoft.com/office/powerpoint/2010/main" val="1197644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6CB31-BEA9-A146-8990-D71416FEE6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7"/>
          <a:stretch/>
        </p:blipFill>
        <p:spPr>
          <a:xfrm>
            <a:off x="0" y="0"/>
            <a:ext cx="12192000" cy="6547945"/>
          </a:xfrm>
          <a:prstGeom prst="rect">
            <a:avLst/>
          </a:prstGeom>
        </p:spPr>
      </p:pic>
    </p:spTree>
    <p:extLst>
      <p:ext uri="{BB962C8B-B14F-4D97-AF65-F5344CB8AC3E}">
        <p14:creationId xmlns:p14="http://schemas.microsoft.com/office/powerpoint/2010/main" val="1904633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617519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9B1167-0DD1-A14A-80F7-83418CB6B8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1"/>
            <a:ext cx="12192000" cy="6542688"/>
          </a:xfrm>
          <a:prstGeom prst="rect">
            <a:avLst/>
          </a:prstGeom>
        </p:spPr>
      </p:pic>
    </p:spTree>
    <p:extLst>
      <p:ext uri="{BB962C8B-B14F-4D97-AF65-F5344CB8AC3E}">
        <p14:creationId xmlns:p14="http://schemas.microsoft.com/office/powerpoint/2010/main" val="851741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6E026-EB93-2C48-9A7C-9DD0A818B8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558456"/>
          </a:xfrm>
          <a:prstGeom prst="rect">
            <a:avLst/>
          </a:prstGeom>
        </p:spPr>
      </p:pic>
    </p:spTree>
    <p:extLst>
      <p:ext uri="{BB962C8B-B14F-4D97-AF65-F5344CB8AC3E}">
        <p14:creationId xmlns:p14="http://schemas.microsoft.com/office/powerpoint/2010/main" val="2516048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938373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1487-74BF-4BBE-BBB9-5DBC39A92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4B95EC-282C-48B1-AB67-86CDCBBE1E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E246B2-327A-42C3-AD34-7DE271AF6146}"/>
              </a:ext>
            </a:extLst>
          </p:cNvPr>
          <p:cNvSpPr>
            <a:spLocks noGrp="1"/>
          </p:cNvSpPr>
          <p:nvPr>
            <p:ph type="dt" sz="half" idx="10"/>
          </p:nvPr>
        </p:nvSpPr>
        <p:spPr/>
        <p:txBody>
          <a:bodyPr/>
          <a:lstStyle/>
          <a:p>
            <a:fld id="{484398F5-A37B-49A4-A1ED-03C077AB8F73}" type="datetimeFigureOut">
              <a:rPr lang="en-US" smtClean="0"/>
              <a:t>4/3/2019</a:t>
            </a:fld>
            <a:endParaRPr lang="en-US"/>
          </a:p>
        </p:txBody>
      </p:sp>
      <p:sp>
        <p:nvSpPr>
          <p:cNvPr id="5" name="Footer Placeholder 4">
            <a:extLst>
              <a:ext uri="{FF2B5EF4-FFF2-40B4-BE49-F238E27FC236}">
                <a16:creationId xmlns:a16="http://schemas.microsoft.com/office/drawing/2014/main" id="{18E2C4FE-938F-4A39-9648-CB4A68EC3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C0112-E15A-483C-BF8C-06849809528F}"/>
              </a:ext>
            </a:extLst>
          </p:cNvPr>
          <p:cNvSpPr>
            <a:spLocks noGrp="1"/>
          </p:cNvSpPr>
          <p:nvPr>
            <p:ph type="sldNum" sz="quarter" idx="12"/>
          </p:nvPr>
        </p:nvSpPr>
        <p:spPr/>
        <p:txBody>
          <a:bodyPr/>
          <a:lstStyle/>
          <a:p>
            <a:fld id="{DBB13773-6680-411F-A5FD-93E0C416EAC7}" type="slidenum">
              <a:rPr lang="en-US" smtClean="0"/>
              <a:t>‹#›</a:t>
            </a:fld>
            <a:endParaRPr lang="en-US"/>
          </a:p>
        </p:txBody>
      </p:sp>
    </p:spTree>
    <p:extLst>
      <p:ext uri="{BB962C8B-B14F-4D97-AF65-F5344CB8AC3E}">
        <p14:creationId xmlns:p14="http://schemas.microsoft.com/office/powerpoint/2010/main" val="27274180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B524-4503-4926-A1C9-3764DDBE279C}"/>
              </a:ext>
            </a:extLst>
          </p:cNvPr>
          <p:cNvSpPr>
            <a:spLocks noGrp="1"/>
          </p:cNvSpPr>
          <p:nvPr>
            <p:ph type="title"/>
          </p:nvPr>
        </p:nvSpPr>
        <p:spPr>
          <a:xfrm>
            <a:off x="838200" y="365126"/>
            <a:ext cx="10515600" cy="646094"/>
          </a:xfrm>
        </p:spPr>
        <p:txBody>
          <a:bodyPr/>
          <a:lstStyle>
            <a:lvl1pPr algn="ctr">
              <a:defRPr>
                <a:latin typeface="Century Gothic" panose="020B0502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407D4E0-F5FD-4AD6-94A5-3E9D63B02AD2}"/>
              </a:ext>
            </a:extLst>
          </p:cNvPr>
          <p:cNvSpPr>
            <a:spLocks noGrp="1"/>
          </p:cNvSpPr>
          <p:nvPr>
            <p:ph idx="1"/>
          </p:nvPr>
        </p:nvSpPr>
        <p:spPr>
          <a:xfrm>
            <a:off x="838200" y="1333948"/>
            <a:ext cx="10515600" cy="4843015"/>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9DDE640-AFC6-4BDE-AA3F-4A3D10163870}"/>
              </a:ext>
            </a:extLst>
          </p:cNvPr>
          <p:cNvSpPr>
            <a:spLocks noGrp="1"/>
          </p:cNvSpPr>
          <p:nvPr>
            <p:ph type="dt" sz="half" idx="10"/>
          </p:nvPr>
        </p:nvSpPr>
        <p:spPr/>
        <p:txBody>
          <a:bodyPr/>
          <a:lstStyle/>
          <a:p>
            <a:fld id="{484398F5-A37B-49A4-A1ED-03C077AB8F73}" type="datetimeFigureOut">
              <a:rPr lang="en-US" smtClean="0"/>
              <a:t>4/3/2019</a:t>
            </a:fld>
            <a:endParaRPr lang="en-US"/>
          </a:p>
        </p:txBody>
      </p:sp>
      <p:sp>
        <p:nvSpPr>
          <p:cNvPr id="5" name="Footer Placeholder 4">
            <a:extLst>
              <a:ext uri="{FF2B5EF4-FFF2-40B4-BE49-F238E27FC236}">
                <a16:creationId xmlns:a16="http://schemas.microsoft.com/office/drawing/2014/main" id="{5270F64C-A44E-4B05-A716-B4DBCE148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BBDCA-18C8-4069-85D2-6935BBD12A08}"/>
              </a:ext>
            </a:extLst>
          </p:cNvPr>
          <p:cNvSpPr>
            <a:spLocks noGrp="1"/>
          </p:cNvSpPr>
          <p:nvPr>
            <p:ph type="sldNum" sz="quarter" idx="12"/>
          </p:nvPr>
        </p:nvSpPr>
        <p:spPr/>
        <p:txBody>
          <a:bodyPr/>
          <a:lstStyle/>
          <a:p>
            <a:fld id="{DBB13773-6680-411F-A5FD-93E0C416EAC7}" type="slidenum">
              <a:rPr lang="en-US" smtClean="0"/>
              <a:t>‹#›</a:t>
            </a:fld>
            <a:endParaRPr lang="en-US"/>
          </a:p>
        </p:txBody>
      </p:sp>
    </p:spTree>
    <p:extLst>
      <p:ext uri="{BB962C8B-B14F-4D97-AF65-F5344CB8AC3E}">
        <p14:creationId xmlns:p14="http://schemas.microsoft.com/office/powerpoint/2010/main" val="24075970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73709BD-2406-4D40-921F-E12EAD221E82}"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40039-FE8D-4E46-968B-6FF88EFFA1C2}" type="slidenum">
              <a:rPr lang="en-US" smtClean="0"/>
              <a:t>‹#›</a:t>
            </a:fld>
            <a:endParaRPr lang="en-US"/>
          </a:p>
        </p:txBody>
      </p:sp>
    </p:spTree>
    <p:extLst>
      <p:ext uri="{BB962C8B-B14F-4D97-AF65-F5344CB8AC3E}">
        <p14:creationId xmlns:p14="http://schemas.microsoft.com/office/powerpoint/2010/main" val="1236039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821F3-A659-418A-ABC5-8AA3FE2FF489}"/>
              </a:ext>
            </a:extLst>
          </p:cNvPr>
          <p:cNvSpPr>
            <a:spLocks noGrp="1"/>
          </p:cNvSpPr>
          <p:nvPr>
            <p:ph type="title"/>
          </p:nvPr>
        </p:nvSpPr>
        <p:spPr>
          <a:xfrm>
            <a:off x="838200" y="365126"/>
            <a:ext cx="10515600" cy="753670"/>
          </a:xfrm>
        </p:spPr>
        <p:txBody>
          <a:bodyPr/>
          <a:lstStyle>
            <a:lvl1pPr>
              <a:defRPr>
                <a:latin typeface="Century Gothic" panose="020B0502020202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51234ECC-6625-4397-B0B2-FAE315D44D42}"/>
              </a:ext>
            </a:extLst>
          </p:cNvPr>
          <p:cNvSpPr>
            <a:spLocks noGrp="1"/>
          </p:cNvSpPr>
          <p:nvPr>
            <p:ph type="dt" sz="half" idx="10"/>
          </p:nvPr>
        </p:nvSpPr>
        <p:spPr/>
        <p:txBody>
          <a:bodyPr/>
          <a:lstStyle/>
          <a:p>
            <a:fld id="{484398F5-A37B-49A4-A1ED-03C077AB8F73}" type="datetimeFigureOut">
              <a:rPr lang="en-US" smtClean="0"/>
              <a:t>4/3/2019</a:t>
            </a:fld>
            <a:endParaRPr lang="en-US"/>
          </a:p>
        </p:txBody>
      </p:sp>
      <p:sp>
        <p:nvSpPr>
          <p:cNvPr id="4" name="Footer Placeholder 3">
            <a:extLst>
              <a:ext uri="{FF2B5EF4-FFF2-40B4-BE49-F238E27FC236}">
                <a16:creationId xmlns:a16="http://schemas.microsoft.com/office/drawing/2014/main" id="{1F8E0FBD-3BEA-4D9A-AD32-E89F1A40B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2C6EF4-30F6-41D8-BAFE-D7A60B4CDDDD}"/>
              </a:ext>
            </a:extLst>
          </p:cNvPr>
          <p:cNvSpPr>
            <a:spLocks noGrp="1"/>
          </p:cNvSpPr>
          <p:nvPr>
            <p:ph type="sldNum" sz="quarter" idx="12"/>
          </p:nvPr>
        </p:nvSpPr>
        <p:spPr/>
        <p:txBody>
          <a:bodyPr/>
          <a:lstStyle/>
          <a:p>
            <a:fld id="{DBB13773-6680-411F-A5FD-93E0C416EAC7}" type="slidenum">
              <a:rPr lang="en-US" smtClean="0"/>
              <a:t>‹#›</a:t>
            </a:fld>
            <a:endParaRPr lang="en-US"/>
          </a:p>
        </p:txBody>
      </p:sp>
    </p:spTree>
    <p:extLst>
      <p:ext uri="{BB962C8B-B14F-4D97-AF65-F5344CB8AC3E}">
        <p14:creationId xmlns:p14="http://schemas.microsoft.com/office/powerpoint/2010/main" val="3987456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nyPPT.com_3">
    <p:bg>
      <p:bgPr>
        <a:gradFill flip="none" rotWithShape="1">
          <a:gsLst>
            <a:gs pos="24000">
              <a:srgbClr val="EFF0F4"/>
            </a:gs>
            <a:gs pos="40000">
              <a:srgbClr val="E0E3E8"/>
            </a:gs>
            <a:gs pos="65000">
              <a:srgbClr val="D0D4D9"/>
            </a:gs>
          </a:gsLst>
          <a:path path="circle">
            <a:fillToRect l="100000" b="100000"/>
          </a:path>
          <a:tileRect t="-100000" r="-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93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87D1-1136-4B86-BEEE-4966A21165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C4E673-08ED-496C-A269-59A808C89F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B8821B-747A-4982-9825-157F3AA11C1E}"/>
              </a:ext>
            </a:extLst>
          </p:cNvPr>
          <p:cNvSpPr>
            <a:spLocks noGrp="1"/>
          </p:cNvSpPr>
          <p:nvPr>
            <p:ph type="dt" sz="half" idx="10"/>
          </p:nvPr>
        </p:nvSpPr>
        <p:spPr/>
        <p:txBody>
          <a:bodyPr/>
          <a:lstStyle/>
          <a:p>
            <a:fld id="{484398F5-A37B-49A4-A1ED-03C077AB8F73}" type="datetimeFigureOut">
              <a:rPr lang="en-US" smtClean="0"/>
              <a:t>4/3/2019</a:t>
            </a:fld>
            <a:endParaRPr lang="en-US"/>
          </a:p>
        </p:txBody>
      </p:sp>
      <p:sp>
        <p:nvSpPr>
          <p:cNvPr id="5" name="Footer Placeholder 4">
            <a:extLst>
              <a:ext uri="{FF2B5EF4-FFF2-40B4-BE49-F238E27FC236}">
                <a16:creationId xmlns:a16="http://schemas.microsoft.com/office/drawing/2014/main" id="{0BA7D314-0FCF-4852-922F-5D29CD31B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D7934-FD52-4C88-89FA-2AC49E0016B8}"/>
              </a:ext>
            </a:extLst>
          </p:cNvPr>
          <p:cNvSpPr>
            <a:spLocks noGrp="1"/>
          </p:cNvSpPr>
          <p:nvPr>
            <p:ph type="sldNum" sz="quarter" idx="12"/>
          </p:nvPr>
        </p:nvSpPr>
        <p:spPr/>
        <p:txBody>
          <a:bodyPr/>
          <a:lstStyle/>
          <a:p>
            <a:fld id="{DBB13773-6680-411F-A5FD-93E0C416EAC7}" type="slidenum">
              <a:rPr lang="en-US" smtClean="0"/>
              <a:t>‹#›</a:t>
            </a:fld>
            <a:endParaRPr lang="en-US"/>
          </a:p>
        </p:txBody>
      </p:sp>
    </p:spTree>
    <p:extLst>
      <p:ext uri="{BB962C8B-B14F-4D97-AF65-F5344CB8AC3E}">
        <p14:creationId xmlns:p14="http://schemas.microsoft.com/office/powerpoint/2010/main" val="276033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nyPPT.com_4">
    <p:bg>
      <p:bgPr>
        <a:gradFill flip="none" rotWithShape="1">
          <a:gsLst>
            <a:gs pos="17000">
              <a:srgbClr val="EFF0F4"/>
            </a:gs>
            <a:gs pos="42000">
              <a:srgbClr val="E0E3E8"/>
            </a:gs>
            <a:gs pos="65000">
              <a:srgbClr val="D0D4D9"/>
            </a:gs>
          </a:gsLst>
          <a:path path="circle">
            <a:fillToRect r="100000" b="100000"/>
          </a:path>
          <a:tileRect l="-100000" t="-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686E6-0529-4A4C-8692-58662403E9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1"/>
          <a:stretch/>
        </p:blipFill>
        <p:spPr>
          <a:xfrm>
            <a:off x="0" y="0"/>
            <a:ext cx="12192000" cy="6532180"/>
          </a:xfrm>
          <a:prstGeom prst="rect">
            <a:avLst/>
          </a:prstGeom>
        </p:spPr>
      </p:pic>
    </p:spTree>
    <p:extLst>
      <p:ext uri="{BB962C8B-B14F-4D97-AF65-F5344CB8AC3E}">
        <p14:creationId xmlns:p14="http://schemas.microsoft.com/office/powerpoint/2010/main" val="181033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E9686-9CBF-CA47-8871-A9F1B2358D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88"/>
          <a:stretch/>
        </p:blipFill>
        <p:spPr>
          <a:xfrm>
            <a:off x="0" y="0"/>
            <a:ext cx="12192000" cy="6542689"/>
          </a:xfrm>
          <a:prstGeom prst="rect">
            <a:avLst/>
          </a:prstGeom>
        </p:spPr>
      </p:pic>
    </p:spTree>
    <p:extLst>
      <p:ext uri="{BB962C8B-B14F-4D97-AF65-F5344CB8AC3E}">
        <p14:creationId xmlns:p14="http://schemas.microsoft.com/office/powerpoint/2010/main" val="125803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6BA21-B2D9-594A-B1FB-6EAB2E7B36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0"/>
          <a:stretch/>
        </p:blipFill>
        <p:spPr>
          <a:xfrm>
            <a:off x="1" y="-1"/>
            <a:ext cx="12192000" cy="6532179"/>
          </a:xfrm>
          <a:prstGeom prst="rect">
            <a:avLst/>
          </a:prstGeom>
        </p:spPr>
      </p:pic>
    </p:spTree>
    <p:extLst>
      <p:ext uri="{BB962C8B-B14F-4D97-AF65-F5344CB8AC3E}">
        <p14:creationId xmlns:p14="http://schemas.microsoft.com/office/powerpoint/2010/main" val="171796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299F6-9DE5-E248-9728-3BEAB26BD5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6"/>
          <a:stretch/>
        </p:blipFill>
        <p:spPr>
          <a:xfrm>
            <a:off x="0" y="0"/>
            <a:ext cx="12192000" cy="6558455"/>
          </a:xfrm>
          <a:prstGeom prst="rect">
            <a:avLst/>
          </a:prstGeom>
        </p:spPr>
      </p:pic>
    </p:spTree>
    <p:extLst>
      <p:ext uri="{BB962C8B-B14F-4D97-AF65-F5344CB8AC3E}">
        <p14:creationId xmlns:p14="http://schemas.microsoft.com/office/powerpoint/2010/main" val="118748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85B34-672A-C843-86C3-3EFD11D0ED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805" b="17586"/>
          <a:stretch/>
        </p:blipFill>
        <p:spPr>
          <a:xfrm>
            <a:off x="0" y="0"/>
            <a:ext cx="12192000" cy="6547945"/>
          </a:xfrm>
          <a:prstGeom prst="rect">
            <a:avLst/>
          </a:prstGeom>
        </p:spPr>
      </p:pic>
    </p:spTree>
    <p:extLst>
      <p:ext uri="{BB962C8B-B14F-4D97-AF65-F5344CB8AC3E}">
        <p14:creationId xmlns:p14="http://schemas.microsoft.com/office/powerpoint/2010/main" val="349948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hyperlink" Target="https://tinyppt.com/" TargetMode="Externa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5000">
              <a:srgbClr val="EAEEF1"/>
            </a:gs>
            <a:gs pos="74000">
              <a:srgbClr val="BAC7CF"/>
            </a:gs>
            <a:gs pos="100000">
              <a:srgbClr val="BAC7C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0E1DA4-B5B0-6E46-B8F3-04AF0CFF3D33}"/>
              </a:ext>
            </a:extLst>
          </p:cNvPr>
          <p:cNvSpPr/>
          <p:nvPr userDrawn="1"/>
        </p:nvSpPr>
        <p:spPr>
          <a:xfrm>
            <a:off x="0" y="6540402"/>
            <a:ext cx="12192000" cy="326387"/>
          </a:xfrm>
          <a:prstGeom prst="rect">
            <a:avLst/>
          </a:prstGeom>
          <a:solidFill>
            <a:srgbClr val="111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hlinkClick r:id="rId32"/>
            <a:extLst>
              <a:ext uri="{FF2B5EF4-FFF2-40B4-BE49-F238E27FC236}">
                <a16:creationId xmlns:a16="http://schemas.microsoft.com/office/drawing/2014/main" id="{CE7FE3ED-E827-3A4F-B5BB-808D2AD83706}"/>
              </a:ext>
            </a:extLst>
          </p:cNvPr>
          <p:cNvSpPr/>
          <p:nvPr userDrawn="1"/>
        </p:nvSpPr>
        <p:spPr>
          <a:xfrm>
            <a:off x="0" y="6487075"/>
            <a:ext cx="12191999" cy="400110"/>
          </a:xfrm>
          <a:prstGeom prst="rect">
            <a:avLst/>
          </a:prstGeom>
        </p:spPr>
        <p:txBody>
          <a:bodyPr wrap="square">
            <a:spAutoFit/>
          </a:bodyPr>
          <a:lstStyle/>
          <a:p>
            <a:pPr marL="0" marR="0" lvl="0" indent="0" algn="ctr" defTabSz="595265" rtl="0" eaLnBrk="1" fontAlgn="auto" latinLnBrk="0" hangingPunct="1">
              <a:lnSpc>
                <a:spcPct val="100000"/>
              </a:lnSpc>
              <a:spcBef>
                <a:spcPts val="0"/>
              </a:spcBef>
              <a:spcAft>
                <a:spcPts val="0"/>
              </a:spcAft>
              <a:buClrTx/>
              <a:buSzTx/>
              <a:buFontTx/>
              <a:buNone/>
              <a:tabLst/>
              <a:defRPr/>
            </a:pPr>
            <a:r>
              <a:rPr lang="en-US" sz="2000" b="1" i="0" kern="1200" cap="none" spc="0" dirty="0">
                <a:ln w="0"/>
                <a:solidFill>
                  <a:schemeClr val="bg1"/>
                </a:solidFill>
                <a:effectLst/>
                <a:latin typeface="Century Gothic" panose="020B0502020202020204" pitchFamily="34" charset="0"/>
                <a:ea typeface="+mn-ea"/>
                <a:cs typeface="Arial Hebrew" pitchFamily="2" charset="-79"/>
              </a:rPr>
              <a:t>UNIX </a:t>
            </a:r>
            <a:r>
              <a:rPr lang="en-US" sz="1400" b="0" kern="1200" cap="none" spc="0" dirty="0">
                <a:ln w="0"/>
                <a:solidFill>
                  <a:schemeClr val="bg1"/>
                </a:solidFill>
                <a:effectLst/>
                <a:latin typeface="Century Gothic" panose="020B0502020202020204" pitchFamily="34" charset="0"/>
                <a:ea typeface="+mn-ea"/>
                <a:cs typeface="+mn-cs"/>
              </a:rPr>
              <a:t>Fundamentals</a:t>
            </a:r>
            <a:endParaRPr lang="en-US" sz="2000" b="1" i="0" kern="1200" cap="none" spc="0" dirty="0">
              <a:ln w="0"/>
              <a:solidFill>
                <a:schemeClr val="bg1"/>
              </a:solidFill>
              <a:effectLst/>
              <a:latin typeface="Century Gothic" panose="020B0502020202020204" pitchFamily="34" charset="0"/>
              <a:ea typeface="+mn-ea"/>
              <a:cs typeface="Arial Hebrew" pitchFamily="2" charset="-79"/>
            </a:endParaRPr>
          </a:p>
        </p:txBody>
      </p:sp>
    </p:spTree>
    <p:extLst>
      <p:ext uri="{BB962C8B-B14F-4D97-AF65-F5344CB8AC3E}">
        <p14:creationId xmlns:p14="http://schemas.microsoft.com/office/powerpoint/2010/main" val="3644686845"/>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hyperlink" Target="https://www.virtualbox.org/wiki/Linux_Downloads" TargetMode="Externa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hyperlink" Target="https://www.virtualbox.org/wiki/Downloads" TargetMode="Externa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154605D2-8F39-4B88-9787-00FF94708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617" y="4643279"/>
            <a:ext cx="1890974" cy="1890974"/>
          </a:xfrm>
          <a:prstGeom prst="ellipse">
            <a:avLst/>
          </a:prstGeom>
          <a:ln>
            <a:noFill/>
          </a:ln>
          <a:effectLst>
            <a:softEdge rad="112500"/>
          </a:effectLst>
        </p:spPr>
      </p:pic>
      <p:sp>
        <p:nvSpPr>
          <p:cNvPr id="92" name="Rounded Rectangle 1">
            <a:extLst>
              <a:ext uri="{FF2B5EF4-FFF2-40B4-BE49-F238E27FC236}">
                <a16:creationId xmlns:a16="http://schemas.microsoft.com/office/drawing/2014/main" id="{63CF1BA2-DB9B-4EC6-B897-016F1F2A66A2}"/>
              </a:ext>
            </a:extLst>
          </p:cNvPr>
          <p:cNvSpPr/>
          <p:nvPr/>
        </p:nvSpPr>
        <p:spPr>
          <a:xfrm rot="2898672">
            <a:off x="9279799" y="1299884"/>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1">
            <a:extLst>
              <a:ext uri="{FF2B5EF4-FFF2-40B4-BE49-F238E27FC236}">
                <a16:creationId xmlns:a16="http://schemas.microsoft.com/office/drawing/2014/main" id="{16235581-05C0-447B-9E85-FF70F2850275}"/>
              </a:ext>
            </a:extLst>
          </p:cNvPr>
          <p:cNvSpPr/>
          <p:nvPr/>
        </p:nvSpPr>
        <p:spPr>
          <a:xfrm rot="2898672">
            <a:off x="7158698" y="1369502"/>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1">
            <a:extLst>
              <a:ext uri="{FF2B5EF4-FFF2-40B4-BE49-F238E27FC236}">
                <a16:creationId xmlns:a16="http://schemas.microsoft.com/office/drawing/2014/main" id="{354F1671-26A6-4435-84C2-0E406AB0F528}"/>
              </a:ext>
            </a:extLst>
          </p:cNvPr>
          <p:cNvSpPr/>
          <p:nvPr/>
        </p:nvSpPr>
        <p:spPr>
          <a:xfrm rot="2898672">
            <a:off x="5152661" y="1573989"/>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2">
            <a:extLst>
              <a:ext uri="{FF2B5EF4-FFF2-40B4-BE49-F238E27FC236}">
                <a16:creationId xmlns:a16="http://schemas.microsoft.com/office/drawing/2014/main" id="{80F07B7A-7EEA-46B5-B5D9-0CBFA10E844B}"/>
              </a:ext>
            </a:extLst>
          </p:cNvPr>
          <p:cNvSpPr/>
          <p:nvPr/>
        </p:nvSpPr>
        <p:spPr>
          <a:xfrm rot="2898672">
            <a:off x="10138199" y="2679731"/>
            <a:ext cx="1666231" cy="2418393"/>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2">
            <a:extLst>
              <a:ext uri="{FF2B5EF4-FFF2-40B4-BE49-F238E27FC236}">
                <a16:creationId xmlns:a16="http://schemas.microsoft.com/office/drawing/2014/main" id="{EBD2C38E-BE94-47D7-8D46-17CB01B6189D}"/>
              </a:ext>
            </a:extLst>
          </p:cNvPr>
          <p:cNvSpPr/>
          <p:nvPr/>
        </p:nvSpPr>
        <p:spPr>
          <a:xfrm rot="2898672">
            <a:off x="8002646" y="2672778"/>
            <a:ext cx="1425394"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2">
            <a:extLst>
              <a:ext uri="{FF2B5EF4-FFF2-40B4-BE49-F238E27FC236}">
                <a16:creationId xmlns:a16="http://schemas.microsoft.com/office/drawing/2014/main" id="{9EC5600A-FF15-43B8-9B63-BA7B0C9F218F}"/>
              </a:ext>
            </a:extLst>
          </p:cNvPr>
          <p:cNvSpPr/>
          <p:nvPr/>
        </p:nvSpPr>
        <p:spPr>
          <a:xfrm rot="2898672">
            <a:off x="5733797" y="3129142"/>
            <a:ext cx="184466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
            <a:extLst>
              <a:ext uri="{FF2B5EF4-FFF2-40B4-BE49-F238E27FC236}">
                <a16:creationId xmlns:a16="http://schemas.microsoft.com/office/drawing/2014/main" id="{6D052433-0327-49E7-8E11-2FAB12726552}"/>
              </a:ext>
            </a:extLst>
          </p:cNvPr>
          <p:cNvSpPr/>
          <p:nvPr/>
        </p:nvSpPr>
        <p:spPr>
          <a:xfrm rot="19375329">
            <a:off x="10311524" y="2241962"/>
            <a:ext cx="1004337" cy="1032597"/>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A01E037-DF19-4755-B4D5-A45A28C38E75}"/>
              </a:ext>
            </a:extLst>
          </p:cNvPr>
          <p:cNvSpPr/>
          <p:nvPr/>
        </p:nvSpPr>
        <p:spPr>
          <a:xfrm>
            <a:off x="9610419" y="127536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A448F06-7A5C-45C6-A6AC-F3C281267909}"/>
              </a:ext>
            </a:extLst>
          </p:cNvPr>
          <p:cNvSpPr/>
          <p:nvPr/>
        </p:nvSpPr>
        <p:spPr>
          <a:xfrm>
            <a:off x="9652814" y="1350782"/>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8724D3-28E7-487B-894A-3539F5D44B98}"/>
              </a:ext>
            </a:extLst>
          </p:cNvPr>
          <p:cNvSpPr/>
          <p:nvPr/>
        </p:nvSpPr>
        <p:spPr>
          <a:xfrm>
            <a:off x="5538591" y="1573166"/>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30">
            <a:extLst>
              <a:ext uri="{FF2B5EF4-FFF2-40B4-BE49-F238E27FC236}">
                <a16:creationId xmlns:a16="http://schemas.microsoft.com/office/drawing/2014/main" id="{70967807-F9D6-4429-B16B-99BE8A9CDE50}"/>
              </a:ext>
            </a:extLst>
          </p:cNvPr>
          <p:cNvSpPr/>
          <p:nvPr/>
        </p:nvSpPr>
        <p:spPr>
          <a:xfrm rot="409110">
            <a:off x="5173863" y="2580467"/>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2407FEA-FDEA-7644-8306-DED629B544FB}"/>
              </a:ext>
            </a:extLst>
          </p:cNvPr>
          <p:cNvSpPr/>
          <p:nvPr/>
        </p:nvSpPr>
        <p:spPr>
          <a:xfrm rot="2898672">
            <a:off x="2391784" y="1791185"/>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9F1C8C8-DFE1-BD4D-8F81-AA80D3B0701C}"/>
              </a:ext>
            </a:extLst>
          </p:cNvPr>
          <p:cNvSpPr/>
          <p:nvPr/>
        </p:nvSpPr>
        <p:spPr>
          <a:xfrm rot="2898672">
            <a:off x="3212027" y="3192956"/>
            <a:ext cx="2302583"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67389727-329F-2B4B-B520-A4EF1279EB1A}"/>
              </a:ext>
            </a:extLst>
          </p:cNvPr>
          <p:cNvSpPr/>
          <p:nvPr/>
        </p:nvSpPr>
        <p:spPr>
          <a:xfrm rot="19375329">
            <a:off x="3794371" y="2823529"/>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34929F4-8EF6-B04E-9007-6E0E63B6DB22}"/>
              </a:ext>
            </a:extLst>
          </p:cNvPr>
          <p:cNvSpPr/>
          <p:nvPr/>
        </p:nvSpPr>
        <p:spPr>
          <a:xfrm>
            <a:off x="2981073" y="174401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2802AAF-DFB2-594E-980D-26D2D52DE596}"/>
              </a:ext>
            </a:extLst>
          </p:cNvPr>
          <p:cNvSpPr/>
          <p:nvPr/>
        </p:nvSpPr>
        <p:spPr>
          <a:xfrm rot="2898672">
            <a:off x="1133149" y="3489559"/>
            <a:ext cx="211549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9557FF-24D1-FD48-B132-44001386BA96}"/>
              </a:ext>
            </a:extLst>
          </p:cNvPr>
          <p:cNvSpPr/>
          <p:nvPr/>
        </p:nvSpPr>
        <p:spPr>
          <a:xfrm>
            <a:off x="1641685" y="3487540"/>
            <a:ext cx="1871388" cy="1871388"/>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0B29C7A-8B87-D246-B40E-03342880A205}"/>
              </a:ext>
            </a:extLst>
          </p:cNvPr>
          <p:cNvSpPr/>
          <p:nvPr/>
        </p:nvSpPr>
        <p:spPr>
          <a:xfrm rot="2898672">
            <a:off x="-474062" y="1255215"/>
            <a:ext cx="2106964" cy="3249162"/>
          </a:xfrm>
          <a:prstGeom prst="roundRect">
            <a:avLst>
              <a:gd name="adj" fmla="val 50000"/>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E45C017-7BC3-F94D-909A-1AAD7FF7AF8F}"/>
              </a:ext>
            </a:extLst>
          </p:cNvPr>
          <p:cNvSpPr/>
          <p:nvPr/>
        </p:nvSpPr>
        <p:spPr>
          <a:xfrm>
            <a:off x="164405" y="1421233"/>
            <a:ext cx="2125684" cy="2125684"/>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C69861-CAB2-1640-9D9D-80DACB0DB722}"/>
              </a:ext>
            </a:extLst>
          </p:cNvPr>
          <p:cNvSpPr/>
          <p:nvPr/>
        </p:nvSpPr>
        <p:spPr>
          <a:xfrm>
            <a:off x="1680488" y="3519206"/>
            <a:ext cx="1797132" cy="1797132"/>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DFCD8A5-A70C-A242-9A26-1DEEF807AF3C}"/>
              </a:ext>
            </a:extLst>
          </p:cNvPr>
          <p:cNvSpPr/>
          <p:nvPr/>
        </p:nvSpPr>
        <p:spPr>
          <a:xfrm rot="19375329">
            <a:off x="1474749" y="2940284"/>
            <a:ext cx="1004337" cy="1157844"/>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F9A41A-65EB-3343-A774-4A96157362BA}"/>
              </a:ext>
            </a:extLst>
          </p:cNvPr>
          <p:cNvSpPr/>
          <p:nvPr/>
        </p:nvSpPr>
        <p:spPr>
          <a:xfrm>
            <a:off x="259409" y="1516237"/>
            <a:ext cx="1935676" cy="193567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8FF6DC-52E4-B84F-998B-D9BF2CFCF9FD}"/>
              </a:ext>
            </a:extLst>
          </p:cNvPr>
          <p:cNvSpPr/>
          <p:nvPr/>
        </p:nvSpPr>
        <p:spPr>
          <a:xfrm>
            <a:off x="508447" y="2030593"/>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1</a:t>
            </a:r>
          </a:p>
        </p:txBody>
      </p:sp>
      <p:cxnSp>
        <p:nvCxnSpPr>
          <p:cNvPr id="14" name="Straight Connector 13">
            <a:extLst>
              <a:ext uri="{FF2B5EF4-FFF2-40B4-BE49-F238E27FC236}">
                <a16:creationId xmlns:a16="http://schemas.microsoft.com/office/drawing/2014/main" id="{1AD9DE9B-7497-9C4E-8AFE-CAB3E74828E3}"/>
              </a:ext>
            </a:extLst>
          </p:cNvPr>
          <p:cNvCxnSpPr>
            <a:cxnSpLocks/>
          </p:cNvCxnSpPr>
          <p:nvPr/>
        </p:nvCxnSpPr>
        <p:spPr>
          <a:xfrm>
            <a:off x="810420" y="2111834"/>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0A3564E-EE8A-5F4D-874B-5B774079392F}"/>
              </a:ext>
            </a:extLst>
          </p:cNvPr>
          <p:cNvSpPr/>
          <p:nvPr/>
        </p:nvSpPr>
        <p:spPr>
          <a:xfrm>
            <a:off x="751013" y="2031807"/>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UNIX Intro</a:t>
            </a:r>
          </a:p>
        </p:txBody>
      </p:sp>
      <p:sp>
        <p:nvSpPr>
          <p:cNvPr id="17" name="Rectangle 16">
            <a:extLst>
              <a:ext uri="{FF2B5EF4-FFF2-40B4-BE49-F238E27FC236}">
                <a16:creationId xmlns:a16="http://schemas.microsoft.com/office/drawing/2014/main" id="{E9749896-3315-6D4E-BD90-73AB4BBB4A4F}"/>
              </a:ext>
            </a:extLst>
          </p:cNvPr>
          <p:cNvSpPr/>
          <p:nvPr/>
        </p:nvSpPr>
        <p:spPr>
          <a:xfrm>
            <a:off x="684081" y="2218799"/>
            <a:ext cx="1389129" cy="782035"/>
          </a:xfrm>
          <a:prstGeom prst="rect">
            <a:avLst/>
          </a:prstGeom>
          <a:noFill/>
        </p:spPr>
        <p:txBody>
          <a:bodyPr wrap="square" lIns="42953" tIns="21476" rIns="42953" bIns="21476">
            <a:spAutoFit/>
          </a:bodyPr>
          <a:lstStyle/>
          <a:p>
            <a:pPr defTabSz="214761"/>
            <a:r>
              <a:rPr lang="en-US" sz="1200" dirty="0">
                <a:ln w="0"/>
                <a:solidFill>
                  <a:schemeClr val="tx1">
                    <a:lumMod val="65000"/>
                    <a:lumOff val="35000"/>
                  </a:schemeClr>
                </a:solidFill>
              </a:rPr>
              <a:t>       The UNIX OS</a:t>
            </a:r>
          </a:p>
          <a:p>
            <a:pPr defTabSz="214761"/>
            <a:r>
              <a:rPr lang="en-US" sz="1200" dirty="0">
                <a:ln w="0"/>
                <a:solidFill>
                  <a:schemeClr val="tx1">
                    <a:lumMod val="65000"/>
                    <a:lumOff val="35000"/>
                  </a:schemeClr>
                </a:solidFill>
              </a:rPr>
              <a:t>       The Linux OS                       </a:t>
            </a:r>
          </a:p>
          <a:p>
            <a:pPr defTabSz="214761"/>
            <a:r>
              <a:rPr lang="en-US" sz="1200" dirty="0">
                <a:ln w="0"/>
                <a:solidFill>
                  <a:schemeClr val="tx1">
                    <a:lumMod val="65000"/>
                    <a:lumOff val="35000"/>
                  </a:schemeClr>
                </a:solidFill>
              </a:rPr>
              <a:t>       Features of Unix</a:t>
            </a:r>
          </a:p>
          <a:p>
            <a:pPr algn="ctr" defTabSz="214761"/>
            <a:endParaRPr lang="en-US" sz="1200" dirty="0">
              <a:ln w="0"/>
              <a:solidFill>
                <a:schemeClr val="tx1">
                  <a:lumMod val="65000"/>
                  <a:lumOff val="35000"/>
                </a:schemeClr>
              </a:solidFill>
              <a:latin typeface="Calibri" panose="020F0502020204030204"/>
            </a:endParaRPr>
          </a:p>
        </p:txBody>
      </p:sp>
      <p:sp>
        <p:nvSpPr>
          <p:cNvPr id="18" name="Oval 17">
            <a:extLst>
              <a:ext uri="{FF2B5EF4-FFF2-40B4-BE49-F238E27FC236}">
                <a16:creationId xmlns:a16="http://schemas.microsoft.com/office/drawing/2014/main" id="{298F5462-C3A9-B749-9070-7F11330145FB}"/>
              </a:ext>
            </a:extLst>
          </p:cNvPr>
          <p:cNvSpPr/>
          <p:nvPr/>
        </p:nvSpPr>
        <p:spPr>
          <a:xfrm>
            <a:off x="1750730" y="3588480"/>
            <a:ext cx="1660072" cy="166007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48B39D-0BF5-EA4F-89C1-D5E8B27D47AA}"/>
              </a:ext>
            </a:extLst>
          </p:cNvPr>
          <p:cNvSpPr/>
          <p:nvPr/>
        </p:nvSpPr>
        <p:spPr>
          <a:xfrm>
            <a:off x="1867901" y="3965034"/>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2</a:t>
            </a:r>
          </a:p>
        </p:txBody>
      </p:sp>
      <p:cxnSp>
        <p:nvCxnSpPr>
          <p:cNvPr id="20" name="Straight Connector 19">
            <a:extLst>
              <a:ext uri="{FF2B5EF4-FFF2-40B4-BE49-F238E27FC236}">
                <a16:creationId xmlns:a16="http://schemas.microsoft.com/office/drawing/2014/main" id="{34D05972-A284-EF4E-8EC0-81525AA2E8C8}"/>
              </a:ext>
            </a:extLst>
          </p:cNvPr>
          <p:cNvCxnSpPr>
            <a:cxnSpLocks/>
          </p:cNvCxnSpPr>
          <p:nvPr/>
        </p:nvCxnSpPr>
        <p:spPr>
          <a:xfrm>
            <a:off x="2223316" y="4046275"/>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46ADD1-373C-0A46-985B-91773A418DFF}"/>
              </a:ext>
            </a:extLst>
          </p:cNvPr>
          <p:cNvSpPr/>
          <p:nvPr/>
        </p:nvSpPr>
        <p:spPr>
          <a:xfrm>
            <a:off x="2163908" y="3933495"/>
            <a:ext cx="1242935"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Unix Commands</a:t>
            </a:r>
          </a:p>
        </p:txBody>
      </p:sp>
      <p:sp>
        <p:nvSpPr>
          <p:cNvPr id="23" name="Rectangle 22">
            <a:extLst>
              <a:ext uri="{FF2B5EF4-FFF2-40B4-BE49-F238E27FC236}">
                <a16:creationId xmlns:a16="http://schemas.microsoft.com/office/drawing/2014/main" id="{50539542-3DAF-A447-9D72-D3470783A038}"/>
              </a:ext>
            </a:extLst>
          </p:cNvPr>
          <p:cNvSpPr/>
          <p:nvPr/>
        </p:nvSpPr>
        <p:spPr>
          <a:xfrm>
            <a:off x="2096977" y="4153240"/>
            <a:ext cx="1157627" cy="905146"/>
          </a:xfrm>
          <a:prstGeom prst="rect">
            <a:avLst/>
          </a:prstGeom>
          <a:noFill/>
        </p:spPr>
        <p:txBody>
          <a:bodyPr wrap="square" lIns="42953" tIns="21476" rIns="42953" bIns="21476">
            <a:spAutoFit/>
          </a:bodyPr>
          <a:lstStyle/>
          <a:p>
            <a:pPr defTabSz="214761"/>
            <a:r>
              <a:rPr lang="en-US" sz="800" dirty="0">
                <a:ln w="0"/>
                <a:solidFill>
                  <a:schemeClr val="tx1">
                    <a:lumMod val="65000"/>
                    <a:lumOff val="35000"/>
                  </a:schemeClr>
                </a:solidFill>
                <a:latin typeface="Calibri" panose="020F0502020204030204"/>
              </a:rPr>
              <a:t>        </a:t>
            </a:r>
            <a:r>
              <a:rPr lang="en-US" sz="1000" dirty="0">
                <a:ln w="0"/>
                <a:solidFill>
                  <a:schemeClr val="tx1">
                    <a:lumMod val="65000"/>
                    <a:lumOff val="35000"/>
                  </a:schemeClr>
                </a:solidFill>
                <a:latin typeface="Calibri" panose="020F0502020204030204"/>
              </a:rPr>
              <a:t>command basics</a:t>
            </a:r>
          </a:p>
          <a:p>
            <a:pPr defTabSz="214761"/>
            <a:r>
              <a:rPr lang="en-US" sz="1000" dirty="0">
                <a:ln w="0"/>
                <a:solidFill>
                  <a:schemeClr val="tx1">
                    <a:lumMod val="65000"/>
                    <a:lumOff val="35000"/>
                  </a:schemeClr>
                </a:solidFill>
                <a:latin typeface="Calibri" panose="020F0502020204030204"/>
              </a:rPr>
              <a:t>       man</a:t>
            </a:r>
          </a:p>
          <a:p>
            <a:pPr defTabSz="214761"/>
            <a:r>
              <a:rPr lang="en-US" sz="1000" dirty="0">
                <a:ln w="0"/>
                <a:solidFill>
                  <a:schemeClr val="tx1">
                    <a:lumMod val="65000"/>
                    <a:lumOff val="35000"/>
                  </a:schemeClr>
                </a:solidFill>
                <a:latin typeface="Calibri" panose="020F0502020204030204"/>
              </a:rPr>
              <a:t>       echo</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printf</a:t>
            </a:r>
            <a:r>
              <a:rPr lang="en-US" sz="1000" dirty="0">
                <a:ln w="0"/>
                <a:solidFill>
                  <a:schemeClr val="tx1">
                    <a:lumMod val="65000"/>
                    <a:lumOff val="35000"/>
                  </a:schemeClr>
                </a:solidFill>
                <a:latin typeface="Calibri" panose="020F0502020204030204"/>
              </a:rPr>
              <a:t> …</a:t>
            </a:r>
          </a:p>
          <a:p>
            <a:pPr defTabSz="214761"/>
            <a:endParaRPr lang="en-US" sz="800" dirty="0">
              <a:ln w="0"/>
              <a:solidFill>
                <a:schemeClr val="tx1">
                  <a:lumMod val="65000"/>
                  <a:lumOff val="35000"/>
                </a:schemeClr>
              </a:solidFill>
              <a:latin typeface="Calibri" panose="020F0502020204030204"/>
            </a:endParaRPr>
          </a:p>
          <a:p>
            <a:pPr defTabSz="214761"/>
            <a:r>
              <a:rPr lang="en-US" sz="800" dirty="0">
                <a:ln w="0"/>
                <a:solidFill>
                  <a:schemeClr val="tx1">
                    <a:lumMod val="65000"/>
                    <a:lumOff val="35000"/>
                  </a:schemeClr>
                </a:solidFill>
                <a:latin typeface="Calibri" panose="020F0502020204030204"/>
              </a:rPr>
              <a:t>      </a:t>
            </a:r>
          </a:p>
        </p:txBody>
      </p:sp>
      <p:sp>
        <p:nvSpPr>
          <p:cNvPr id="24" name="Oval 23">
            <a:extLst>
              <a:ext uri="{FF2B5EF4-FFF2-40B4-BE49-F238E27FC236}">
                <a16:creationId xmlns:a16="http://schemas.microsoft.com/office/drawing/2014/main" id="{70FB3B06-EDEC-BD4F-BCC9-55B2EC7BE5AA}"/>
              </a:ext>
            </a:extLst>
          </p:cNvPr>
          <p:cNvSpPr/>
          <p:nvPr/>
        </p:nvSpPr>
        <p:spPr>
          <a:xfrm>
            <a:off x="3025377" y="1795307"/>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D2CCEF-3FAC-FE45-9626-35A8487D60E9}"/>
              </a:ext>
            </a:extLst>
          </p:cNvPr>
          <p:cNvSpPr/>
          <p:nvPr/>
        </p:nvSpPr>
        <p:spPr>
          <a:xfrm>
            <a:off x="3074622" y="1837471"/>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E8A876-3A09-BE45-B1AA-22938E1D4BC0}"/>
              </a:ext>
            </a:extLst>
          </p:cNvPr>
          <p:cNvSpPr/>
          <p:nvPr/>
        </p:nvSpPr>
        <p:spPr>
          <a:xfrm>
            <a:off x="3051428" y="2102978"/>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3</a:t>
            </a:r>
          </a:p>
        </p:txBody>
      </p:sp>
      <p:cxnSp>
        <p:nvCxnSpPr>
          <p:cNvPr id="27" name="Straight Connector 26">
            <a:extLst>
              <a:ext uri="{FF2B5EF4-FFF2-40B4-BE49-F238E27FC236}">
                <a16:creationId xmlns:a16="http://schemas.microsoft.com/office/drawing/2014/main" id="{50E7BCAF-02DC-1246-8914-85D31CE139D9}"/>
              </a:ext>
            </a:extLst>
          </p:cNvPr>
          <p:cNvCxnSpPr>
            <a:cxnSpLocks/>
          </p:cNvCxnSpPr>
          <p:nvPr/>
        </p:nvCxnSpPr>
        <p:spPr>
          <a:xfrm>
            <a:off x="3406843" y="218421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1537700-ED60-B349-8547-0AFBB5A607FE}"/>
              </a:ext>
            </a:extLst>
          </p:cNvPr>
          <p:cNvSpPr/>
          <p:nvPr/>
        </p:nvSpPr>
        <p:spPr>
          <a:xfrm>
            <a:off x="3371185" y="2104192"/>
            <a:ext cx="1117405" cy="212649"/>
          </a:xfrm>
          <a:prstGeom prst="rect">
            <a:avLst/>
          </a:prstGeom>
          <a:noFill/>
        </p:spPr>
        <p:txBody>
          <a:bodyPr wrap="square" lIns="42953" tIns="21476" rIns="42953" bIns="21476">
            <a:spAutoFit/>
          </a:bodyPr>
          <a:lstStyle/>
          <a:p>
            <a:pPr algn="ctr" defTabSz="214761"/>
            <a:r>
              <a:rPr lang="en-US" sz="1100" b="1" dirty="0">
                <a:ln w="0"/>
                <a:solidFill>
                  <a:schemeClr val="tx1">
                    <a:lumMod val="65000"/>
                    <a:lumOff val="35000"/>
                  </a:schemeClr>
                </a:solidFill>
                <a:latin typeface="Calibri" panose="020F0502020204030204"/>
              </a:rPr>
              <a:t>Unix File System</a:t>
            </a:r>
          </a:p>
        </p:txBody>
      </p:sp>
      <p:sp>
        <p:nvSpPr>
          <p:cNvPr id="30" name="Rectangle 29">
            <a:extLst>
              <a:ext uri="{FF2B5EF4-FFF2-40B4-BE49-F238E27FC236}">
                <a16:creationId xmlns:a16="http://schemas.microsoft.com/office/drawing/2014/main" id="{48016B88-2BA3-F14D-97F2-5A1844B81888}"/>
              </a:ext>
            </a:extLst>
          </p:cNvPr>
          <p:cNvSpPr/>
          <p:nvPr/>
        </p:nvSpPr>
        <p:spPr>
          <a:xfrm>
            <a:off x="3280504" y="2291184"/>
            <a:ext cx="1157627"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The file</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pwd</a:t>
            </a:r>
            <a:r>
              <a:rPr lang="en-US" sz="1000" dirty="0">
                <a:ln w="0"/>
                <a:solidFill>
                  <a:schemeClr val="tx1">
                    <a:lumMod val="65000"/>
                    <a:lumOff val="35000"/>
                  </a:schemeClr>
                </a:solidFill>
                <a:latin typeface="Calibri" panose="020F0502020204030204"/>
              </a:rPr>
              <a:t> and cd</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mkdir</a:t>
            </a:r>
            <a:endParaRPr lang="en-US" sz="1000" dirty="0">
              <a:ln w="0"/>
              <a:solidFill>
                <a:schemeClr val="tx1">
                  <a:lumMod val="65000"/>
                  <a:lumOff val="35000"/>
                </a:schemeClr>
              </a:solidFill>
              <a:latin typeface="Calibri" panose="020F0502020204030204"/>
            </a:endParaRPr>
          </a:p>
          <a:p>
            <a:pPr defTabSz="214761"/>
            <a:r>
              <a:rPr lang="en-US" sz="1000" dirty="0">
                <a:ln w="0"/>
                <a:solidFill>
                  <a:schemeClr val="tx1">
                    <a:lumMod val="65000"/>
                    <a:lumOff val="35000"/>
                  </a:schemeClr>
                </a:solidFill>
                <a:latin typeface="Calibri" panose="020F0502020204030204"/>
              </a:rPr>
              <a:t>     ls  and cp ..</a:t>
            </a:r>
          </a:p>
        </p:txBody>
      </p:sp>
      <p:sp>
        <p:nvSpPr>
          <p:cNvPr id="31" name="Freeform 30">
            <a:extLst>
              <a:ext uri="{FF2B5EF4-FFF2-40B4-BE49-F238E27FC236}">
                <a16:creationId xmlns:a16="http://schemas.microsoft.com/office/drawing/2014/main" id="{E5DABAE7-2D29-B044-BAD3-20C12A29CCA1}"/>
              </a:ext>
            </a:extLst>
          </p:cNvPr>
          <p:cNvSpPr/>
          <p:nvPr/>
        </p:nvSpPr>
        <p:spPr>
          <a:xfrm>
            <a:off x="2734433" y="2877274"/>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5E9B1F1-4F8C-4848-B99D-2E193746D08C}"/>
              </a:ext>
            </a:extLst>
          </p:cNvPr>
          <p:cNvSpPr/>
          <p:nvPr/>
        </p:nvSpPr>
        <p:spPr>
          <a:xfrm>
            <a:off x="4019045" y="3115905"/>
            <a:ext cx="1796831" cy="1741037"/>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F85CB6E-0DD0-6F4E-9FEC-B31523328CC4}"/>
              </a:ext>
            </a:extLst>
          </p:cNvPr>
          <p:cNvSpPr/>
          <p:nvPr/>
        </p:nvSpPr>
        <p:spPr>
          <a:xfrm>
            <a:off x="4117012" y="3213301"/>
            <a:ext cx="1630014" cy="153368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FD83176-B9CF-AE4F-99C9-1497886AE500}"/>
              </a:ext>
            </a:extLst>
          </p:cNvPr>
          <p:cNvSpPr/>
          <p:nvPr/>
        </p:nvSpPr>
        <p:spPr>
          <a:xfrm>
            <a:off x="4236905" y="3705633"/>
            <a:ext cx="428123" cy="734877"/>
          </a:xfrm>
          <a:prstGeom prst="rect">
            <a:avLst/>
          </a:prstGeom>
          <a:noFill/>
        </p:spPr>
        <p:txBody>
          <a:bodyPr wrap="squar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4</a:t>
            </a:r>
          </a:p>
        </p:txBody>
      </p:sp>
      <p:cxnSp>
        <p:nvCxnSpPr>
          <p:cNvPr id="35" name="Straight Connector 34">
            <a:extLst>
              <a:ext uri="{FF2B5EF4-FFF2-40B4-BE49-F238E27FC236}">
                <a16:creationId xmlns:a16="http://schemas.microsoft.com/office/drawing/2014/main" id="{4D58B633-591F-204B-81EA-164DF48C8B6C}"/>
              </a:ext>
            </a:extLst>
          </p:cNvPr>
          <p:cNvCxnSpPr>
            <a:cxnSpLocks/>
          </p:cNvCxnSpPr>
          <p:nvPr/>
        </p:nvCxnSpPr>
        <p:spPr>
          <a:xfrm>
            <a:off x="4635570" y="378099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A9EBF3D-E976-DA42-84E8-D645EB70B643}"/>
              </a:ext>
            </a:extLst>
          </p:cNvPr>
          <p:cNvSpPr/>
          <p:nvPr/>
        </p:nvSpPr>
        <p:spPr>
          <a:xfrm>
            <a:off x="4576162" y="3721150"/>
            <a:ext cx="1186396"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Vi/Vim editors</a:t>
            </a:r>
          </a:p>
        </p:txBody>
      </p:sp>
      <p:sp>
        <p:nvSpPr>
          <p:cNvPr id="38" name="Rectangle 37">
            <a:extLst>
              <a:ext uri="{FF2B5EF4-FFF2-40B4-BE49-F238E27FC236}">
                <a16:creationId xmlns:a16="http://schemas.microsoft.com/office/drawing/2014/main" id="{E5C4765B-947B-AC4A-963D-5B133E851311}"/>
              </a:ext>
            </a:extLst>
          </p:cNvPr>
          <p:cNvSpPr/>
          <p:nvPr/>
        </p:nvSpPr>
        <p:spPr>
          <a:xfrm>
            <a:off x="4509231" y="3887964"/>
            <a:ext cx="1200404" cy="505036"/>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Input mode</a:t>
            </a:r>
          </a:p>
          <a:p>
            <a:pPr defTabSz="214761"/>
            <a:r>
              <a:rPr lang="en-US" sz="1000" dirty="0">
                <a:ln w="0"/>
                <a:solidFill>
                  <a:schemeClr val="tx1">
                    <a:lumMod val="65000"/>
                    <a:lumOff val="35000"/>
                  </a:schemeClr>
                </a:solidFill>
                <a:latin typeface="Calibri" panose="020F0502020204030204"/>
              </a:rPr>
              <a:t>       Saving text</a:t>
            </a:r>
          </a:p>
          <a:p>
            <a:pPr defTabSz="214761"/>
            <a:r>
              <a:rPr lang="en-US" sz="1000" dirty="0">
                <a:ln w="0"/>
                <a:solidFill>
                  <a:schemeClr val="tx1">
                    <a:lumMod val="65000"/>
                    <a:lumOff val="35000"/>
                  </a:schemeClr>
                </a:solidFill>
                <a:latin typeface="Calibri" panose="020F0502020204030204"/>
              </a:rPr>
              <a:t>       Aborting…</a:t>
            </a:r>
          </a:p>
        </p:txBody>
      </p:sp>
      <p:sp>
        <p:nvSpPr>
          <p:cNvPr id="39" name="TextBox 38">
            <a:extLst>
              <a:ext uri="{FF2B5EF4-FFF2-40B4-BE49-F238E27FC236}">
                <a16:creationId xmlns:a16="http://schemas.microsoft.com/office/drawing/2014/main" id="{5D1CFBA3-CD7B-4D4E-AABF-06BA2CD7A5DA}"/>
              </a:ext>
            </a:extLst>
          </p:cNvPr>
          <p:cNvSpPr txBox="1"/>
          <p:nvPr/>
        </p:nvSpPr>
        <p:spPr>
          <a:xfrm>
            <a:off x="3819831" y="436913"/>
            <a:ext cx="4298018" cy="428900"/>
          </a:xfrm>
          <a:prstGeom prst="rect">
            <a:avLst/>
          </a:prstGeom>
          <a:noFill/>
        </p:spPr>
        <p:txBody>
          <a:bodyPr wrap="square" rtlCol="0">
            <a:spAutoFit/>
          </a:bodyPr>
          <a:lstStyle/>
          <a:p>
            <a:pPr algn="ctr" defTabSz="595265">
              <a:defRPr/>
            </a:pPr>
            <a:r>
              <a:rPr lang="en-US" sz="2187" b="1" dirty="0">
                <a:solidFill>
                  <a:srgbClr val="DF2526"/>
                </a:solidFill>
                <a:latin typeface="Century Gothic" panose="020B0502020202020204" pitchFamily="34" charset="0"/>
                <a:ea typeface="Microsoft JhengHei UI Light" panose="020B0304030504040204" pitchFamily="34" charset="-120"/>
              </a:rPr>
              <a:t>UNIX </a:t>
            </a:r>
            <a:r>
              <a:rPr lang="en-US" sz="2187" b="1" dirty="0">
                <a:solidFill>
                  <a:srgbClr val="FFC000"/>
                </a:solidFill>
                <a:latin typeface="Century Gothic" panose="020B0502020202020204" pitchFamily="34" charset="0"/>
                <a:ea typeface="Microsoft JhengHei UI Light" panose="020B0304030504040204" pitchFamily="34" charset="-120"/>
              </a:rPr>
              <a:t>-</a:t>
            </a:r>
            <a:r>
              <a:rPr lang="en-US" sz="2187"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187" b="1" dirty="0">
                <a:solidFill>
                  <a:srgbClr val="9BBD27"/>
                </a:solidFill>
                <a:latin typeface="Century Gothic" panose="020B0502020202020204" pitchFamily="34" charset="0"/>
                <a:ea typeface="Microsoft JhengHei UI Light" panose="020B0304030504040204" pitchFamily="34" charset="-120"/>
              </a:rPr>
              <a:t>Fundamentals</a:t>
            </a:r>
          </a:p>
        </p:txBody>
      </p:sp>
      <p:sp>
        <p:nvSpPr>
          <p:cNvPr id="41" name="Freeform 3">
            <a:extLst>
              <a:ext uri="{FF2B5EF4-FFF2-40B4-BE49-F238E27FC236}">
                <a16:creationId xmlns:a16="http://schemas.microsoft.com/office/drawing/2014/main" id="{BEA61CA5-C421-4E41-91F2-BD171F014CCB}"/>
              </a:ext>
            </a:extLst>
          </p:cNvPr>
          <p:cNvSpPr/>
          <p:nvPr/>
        </p:nvSpPr>
        <p:spPr>
          <a:xfrm rot="20099804">
            <a:off x="6226054" y="2711407"/>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94ECF1F-FEC8-4BB3-BE2C-DCD2853A3779}"/>
              </a:ext>
            </a:extLst>
          </p:cNvPr>
          <p:cNvSpPr/>
          <p:nvPr/>
        </p:nvSpPr>
        <p:spPr>
          <a:xfrm>
            <a:off x="5591284" y="1616073"/>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6B8A196-D840-4F97-9411-C6CB6551E8D4}"/>
              </a:ext>
            </a:extLst>
          </p:cNvPr>
          <p:cNvSpPr/>
          <p:nvPr/>
        </p:nvSpPr>
        <p:spPr>
          <a:xfrm>
            <a:off x="5657307" y="1658237"/>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78F5EB5-800A-47D2-ADDD-06B2C3F0B6F7}"/>
              </a:ext>
            </a:extLst>
          </p:cNvPr>
          <p:cNvSpPr/>
          <p:nvPr/>
        </p:nvSpPr>
        <p:spPr>
          <a:xfrm>
            <a:off x="5650891" y="1923744"/>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5</a:t>
            </a:r>
          </a:p>
        </p:txBody>
      </p:sp>
      <p:cxnSp>
        <p:nvCxnSpPr>
          <p:cNvPr id="46" name="Straight Connector 45">
            <a:extLst>
              <a:ext uri="{FF2B5EF4-FFF2-40B4-BE49-F238E27FC236}">
                <a16:creationId xmlns:a16="http://schemas.microsoft.com/office/drawing/2014/main" id="{2788B9DB-3D18-40BB-89E8-E46B9D61AD77}"/>
              </a:ext>
            </a:extLst>
          </p:cNvPr>
          <p:cNvCxnSpPr>
            <a:cxnSpLocks/>
          </p:cNvCxnSpPr>
          <p:nvPr/>
        </p:nvCxnSpPr>
        <p:spPr>
          <a:xfrm>
            <a:off x="6006306" y="2004985"/>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D8CA585-0A89-4C28-A61D-18F1B2324D5A}"/>
              </a:ext>
            </a:extLst>
          </p:cNvPr>
          <p:cNvSpPr/>
          <p:nvPr/>
        </p:nvSpPr>
        <p:spPr>
          <a:xfrm>
            <a:off x="5946899" y="1924958"/>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The shell</a:t>
            </a:r>
          </a:p>
        </p:txBody>
      </p:sp>
      <p:sp>
        <p:nvSpPr>
          <p:cNvPr id="48" name="Rectangle 47">
            <a:extLst>
              <a:ext uri="{FF2B5EF4-FFF2-40B4-BE49-F238E27FC236}">
                <a16:creationId xmlns:a16="http://schemas.microsoft.com/office/drawing/2014/main" id="{B5A31F0D-F5BC-4FC0-AE2D-5740AE56F30F}"/>
              </a:ext>
            </a:extLst>
          </p:cNvPr>
          <p:cNvSpPr/>
          <p:nvPr/>
        </p:nvSpPr>
        <p:spPr>
          <a:xfrm>
            <a:off x="5879967" y="2111950"/>
            <a:ext cx="1290972" cy="689702"/>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Pattern matching</a:t>
            </a:r>
          </a:p>
          <a:p>
            <a:pPr defTabSz="214761"/>
            <a:r>
              <a:rPr lang="en-US" sz="1050" dirty="0">
                <a:ln w="0"/>
                <a:solidFill>
                  <a:schemeClr val="tx1">
                    <a:lumMod val="65000"/>
                    <a:lumOff val="35000"/>
                  </a:schemeClr>
                </a:solidFill>
                <a:latin typeface="Calibri" panose="020F0502020204030204"/>
              </a:rPr>
              <a:t>      Escaping</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Redirecting…</a:t>
            </a:r>
          </a:p>
          <a:p>
            <a:pPr defTabSz="214761"/>
            <a:r>
              <a:rPr lang="en-US" sz="1050" dirty="0">
                <a:ln w="0"/>
                <a:solidFill>
                  <a:schemeClr val="tx1">
                    <a:lumMod val="65000"/>
                    <a:lumOff val="35000"/>
                  </a:schemeClr>
                </a:solidFill>
                <a:latin typeface="Calibri" panose="020F0502020204030204"/>
              </a:rPr>
              <a:t>      </a:t>
            </a:r>
          </a:p>
        </p:txBody>
      </p:sp>
      <p:sp>
        <p:nvSpPr>
          <p:cNvPr id="50" name="Oval 49">
            <a:extLst>
              <a:ext uri="{FF2B5EF4-FFF2-40B4-BE49-F238E27FC236}">
                <a16:creationId xmlns:a16="http://schemas.microsoft.com/office/drawing/2014/main" id="{70279AB7-DC2F-43DD-88B4-E7BB18BECE5D}"/>
              </a:ext>
            </a:extLst>
          </p:cNvPr>
          <p:cNvSpPr/>
          <p:nvPr/>
        </p:nvSpPr>
        <p:spPr>
          <a:xfrm>
            <a:off x="6296827" y="3079283"/>
            <a:ext cx="1734602" cy="1645034"/>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F463CBF-E62A-42A7-9117-6073BA32B100}"/>
              </a:ext>
            </a:extLst>
          </p:cNvPr>
          <p:cNvSpPr/>
          <p:nvPr/>
        </p:nvSpPr>
        <p:spPr>
          <a:xfrm>
            <a:off x="6390087" y="3165976"/>
            <a:ext cx="1561323" cy="144406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7738CAF-8E75-45D2-B438-40C9956DA57E}"/>
              </a:ext>
            </a:extLst>
          </p:cNvPr>
          <p:cNvSpPr/>
          <p:nvPr/>
        </p:nvSpPr>
        <p:spPr>
          <a:xfrm>
            <a:off x="6593087" y="3635456"/>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6</a:t>
            </a:r>
          </a:p>
        </p:txBody>
      </p:sp>
      <p:cxnSp>
        <p:nvCxnSpPr>
          <p:cNvPr id="53" name="Straight Connector 52">
            <a:extLst>
              <a:ext uri="{FF2B5EF4-FFF2-40B4-BE49-F238E27FC236}">
                <a16:creationId xmlns:a16="http://schemas.microsoft.com/office/drawing/2014/main" id="{1D817F9D-A6BB-4380-BCF6-59904F1E2018}"/>
              </a:ext>
            </a:extLst>
          </p:cNvPr>
          <p:cNvCxnSpPr>
            <a:cxnSpLocks/>
          </p:cNvCxnSpPr>
          <p:nvPr/>
        </p:nvCxnSpPr>
        <p:spPr>
          <a:xfrm>
            <a:off x="6991752" y="3710822"/>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25A3080-ACC1-4BB3-AD52-A433B413746C}"/>
              </a:ext>
            </a:extLst>
          </p:cNvPr>
          <p:cNvSpPr/>
          <p:nvPr/>
        </p:nvSpPr>
        <p:spPr>
          <a:xfrm>
            <a:off x="6983145" y="3630795"/>
            <a:ext cx="1012598"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The Processes</a:t>
            </a:r>
          </a:p>
        </p:txBody>
      </p:sp>
      <p:sp>
        <p:nvSpPr>
          <p:cNvPr id="55" name="Rectangle 54">
            <a:extLst>
              <a:ext uri="{FF2B5EF4-FFF2-40B4-BE49-F238E27FC236}">
                <a16:creationId xmlns:a16="http://schemas.microsoft.com/office/drawing/2014/main" id="{90C935AE-1E5E-409D-B5EC-3861C40ED1AC}"/>
              </a:ext>
            </a:extLst>
          </p:cNvPr>
          <p:cNvSpPr/>
          <p:nvPr/>
        </p:nvSpPr>
        <p:spPr>
          <a:xfrm>
            <a:off x="6827313" y="3817787"/>
            <a:ext cx="1157627" cy="551203"/>
          </a:xfrm>
          <a:prstGeom prst="rect">
            <a:avLst/>
          </a:prstGeom>
          <a:noFill/>
        </p:spPr>
        <p:txBody>
          <a:bodyPr wrap="square" lIns="42953" tIns="21476" rIns="42953" bIns="21476">
            <a:spAutoFit/>
          </a:bodyPr>
          <a:lstStyle/>
          <a:p>
            <a:pPr defTabSz="214761"/>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ps</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nohup</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and batch</a:t>
            </a:r>
          </a:p>
        </p:txBody>
      </p:sp>
      <p:sp>
        <p:nvSpPr>
          <p:cNvPr id="56" name="Oval 55">
            <a:extLst>
              <a:ext uri="{FF2B5EF4-FFF2-40B4-BE49-F238E27FC236}">
                <a16:creationId xmlns:a16="http://schemas.microsoft.com/office/drawing/2014/main" id="{307096D0-8600-42FD-ACB4-7F2069D7850A}"/>
              </a:ext>
            </a:extLst>
          </p:cNvPr>
          <p:cNvSpPr/>
          <p:nvPr/>
        </p:nvSpPr>
        <p:spPr>
          <a:xfrm>
            <a:off x="7494182" y="1399192"/>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30">
            <a:extLst>
              <a:ext uri="{FF2B5EF4-FFF2-40B4-BE49-F238E27FC236}">
                <a16:creationId xmlns:a16="http://schemas.microsoft.com/office/drawing/2014/main" id="{B99097DC-673F-470C-A360-27276274C695}"/>
              </a:ext>
            </a:extLst>
          </p:cNvPr>
          <p:cNvSpPr/>
          <p:nvPr/>
        </p:nvSpPr>
        <p:spPr>
          <a:xfrm>
            <a:off x="7272709" y="2440176"/>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3">
            <a:extLst>
              <a:ext uri="{FF2B5EF4-FFF2-40B4-BE49-F238E27FC236}">
                <a16:creationId xmlns:a16="http://schemas.microsoft.com/office/drawing/2014/main" id="{4122EDB9-3A65-40A6-A36A-DE1E3A72CE80}"/>
              </a:ext>
            </a:extLst>
          </p:cNvPr>
          <p:cNvSpPr/>
          <p:nvPr/>
        </p:nvSpPr>
        <p:spPr>
          <a:xfrm rot="19375329">
            <a:off x="8141598" y="2351661"/>
            <a:ext cx="1004337" cy="1100459"/>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36FE5AF-DA64-4068-A256-01FE45BBAAFC}"/>
              </a:ext>
            </a:extLst>
          </p:cNvPr>
          <p:cNvSpPr/>
          <p:nvPr/>
        </p:nvSpPr>
        <p:spPr>
          <a:xfrm>
            <a:off x="7538486" y="1450488"/>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01623C3-30B3-4555-BF56-B8FC3E2337CA}"/>
              </a:ext>
            </a:extLst>
          </p:cNvPr>
          <p:cNvSpPr/>
          <p:nvPr/>
        </p:nvSpPr>
        <p:spPr>
          <a:xfrm>
            <a:off x="7587731" y="1492652"/>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7AE58FF-06D2-4BAF-8A49-E74964E7302B}"/>
              </a:ext>
            </a:extLst>
          </p:cNvPr>
          <p:cNvSpPr/>
          <p:nvPr/>
        </p:nvSpPr>
        <p:spPr>
          <a:xfrm>
            <a:off x="7564537" y="1758159"/>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7</a:t>
            </a:r>
          </a:p>
        </p:txBody>
      </p:sp>
      <p:cxnSp>
        <p:nvCxnSpPr>
          <p:cNvPr id="62" name="Straight Connector 61">
            <a:extLst>
              <a:ext uri="{FF2B5EF4-FFF2-40B4-BE49-F238E27FC236}">
                <a16:creationId xmlns:a16="http://schemas.microsoft.com/office/drawing/2014/main" id="{FE5A8291-BC68-4BF3-B274-E70A54A7EA5F}"/>
              </a:ext>
            </a:extLst>
          </p:cNvPr>
          <p:cNvCxnSpPr>
            <a:cxnSpLocks/>
          </p:cNvCxnSpPr>
          <p:nvPr/>
        </p:nvCxnSpPr>
        <p:spPr>
          <a:xfrm>
            <a:off x="7919952" y="1839400"/>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26033A-7D42-4518-88AD-9C45FEF76407}"/>
              </a:ext>
            </a:extLst>
          </p:cNvPr>
          <p:cNvSpPr/>
          <p:nvPr/>
        </p:nvSpPr>
        <p:spPr>
          <a:xfrm>
            <a:off x="7860544" y="1759373"/>
            <a:ext cx="1113889"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Simple Filters</a:t>
            </a:r>
          </a:p>
        </p:txBody>
      </p:sp>
      <p:sp>
        <p:nvSpPr>
          <p:cNvPr id="64" name="Rectangle 63">
            <a:extLst>
              <a:ext uri="{FF2B5EF4-FFF2-40B4-BE49-F238E27FC236}">
                <a16:creationId xmlns:a16="http://schemas.microsoft.com/office/drawing/2014/main" id="{DB3732FC-5E6D-46CE-B3C8-64DC8BA7DDB0}"/>
              </a:ext>
            </a:extLst>
          </p:cNvPr>
          <p:cNvSpPr/>
          <p:nvPr/>
        </p:nvSpPr>
        <p:spPr>
          <a:xfrm>
            <a:off x="7793613" y="1946365"/>
            <a:ext cx="1157627" cy="851285"/>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a:t>
            </a:r>
            <a:r>
              <a:rPr lang="en-US" sz="1050" dirty="0" err="1">
                <a:ln w="0"/>
                <a:solidFill>
                  <a:schemeClr val="tx1">
                    <a:lumMod val="65000"/>
                    <a:lumOff val="35000"/>
                  </a:schemeClr>
                </a:solidFill>
                <a:latin typeface="Calibri" panose="020F0502020204030204"/>
              </a:rPr>
              <a:t>cmp</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comm</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diff</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head and tail …</a:t>
            </a:r>
          </a:p>
          <a:p>
            <a:pPr defTabSz="214761"/>
            <a:r>
              <a:rPr lang="en-US" sz="1050" dirty="0">
                <a:ln w="0"/>
                <a:solidFill>
                  <a:schemeClr val="tx1">
                    <a:lumMod val="65000"/>
                    <a:lumOff val="35000"/>
                  </a:schemeClr>
                </a:solidFill>
                <a:latin typeface="Calibri" panose="020F0502020204030204"/>
              </a:rPr>
              <a:t>      </a:t>
            </a:r>
          </a:p>
        </p:txBody>
      </p:sp>
      <p:sp>
        <p:nvSpPr>
          <p:cNvPr id="65" name="Oval 64">
            <a:extLst>
              <a:ext uri="{FF2B5EF4-FFF2-40B4-BE49-F238E27FC236}">
                <a16:creationId xmlns:a16="http://schemas.microsoft.com/office/drawing/2014/main" id="{0A94EF9F-2522-467D-BE1E-CF756ABA85DA}"/>
              </a:ext>
            </a:extLst>
          </p:cNvPr>
          <p:cNvSpPr/>
          <p:nvPr/>
        </p:nvSpPr>
        <p:spPr>
          <a:xfrm>
            <a:off x="8421716" y="2821726"/>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8745AA0-B3B3-4875-B031-C91F03353F1F}"/>
              </a:ext>
            </a:extLst>
          </p:cNvPr>
          <p:cNvSpPr/>
          <p:nvPr/>
        </p:nvSpPr>
        <p:spPr>
          <a:xfrm>
            <a:off x="8536040" y="2968169"/>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C0DED91-4752-400A-A086-774D8B4BE604}"/>
              </a:ext>
            </a:extLst>
          </p:cNvPr>
          <p:cNvSpPr/>
          <p:nvPr/>
        </p:nvSpPr>
        <p:spPr>
          <a:xfrm>
            <a:off x="8666124" y="3394370"/>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8</a:t>
            </a:r>
          </a:p>
        </p:txBody>
      </p:sp>
      <p:cxnSp>
        <p:nvCxnSpPr>
          <p:cNvPr id="68" name="Straight Connector 67">
            <a:extLst>
              <a:ext uri="{FF2B5EF4-FFF2-40B4-BE49-F238E27FC236}">
                <a16:creationId xmlns:a16="http://schemas.microsoft.com/office/drawing/2014/main" id="{4A8D85FE-FE75-4D98-9C02-53E7B222CEAA}"/>
              </a:ext>
            </a:extLst>
          </p:cNvPr>
          <p:cNvCxnSpPr>
            <a:cxnSpLocks/>
          </p:cNvCxnSpPr>
          <p:nvPr/>
        </p:nvCxnSpPr>
        <p:spPr>
          <a:xfrm>
            <a:off x="9064789" y="3469736"/>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1A53A3D-CD25-4DF1-9CD3-E70513100C91}"/>
              </a:ext>
            </a:extLst>
          </p:cNvPr>
          <p:cNvSpPr/>
          <p:nvPr/>
        </p:nvSpPr>
        <p:spPr>
          <a:xfrm>
            <a:off x="9005382" y="3389709"/>
            <a:ext cx="1012598" cy="228037"/>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GREP</a:t>
            </a:r>
          </a:p>
        </p:txBody>
      </p:sp>
      <p:sp>
        <p:nvSpPr>
          <p:cNvPr id="70" name="Rectangle 69">
            <a:extLst>
              <a:ext uri="{FF2B5EF4-FFF2-40B4-BE49-F238E27FC236}">
                <a16:creationId xmlns:a16="http://schemas.microsoft.com/office/drawing/2014/main" id="{CD1374BB-7E1B-4336-905E-03A2BBA1717B}"/>
              </a:ext>
            </a:extLst>
          </p:cNvPr>
          <p:cNvSpPr/>
          <p:nvPr/>
        </p:nvSpPr>
        <p:spPr>
          <a:xfrm>
            <a:off x="8913050" y="3576701"/>
            <a:ext cx="1157627" cy="458870"/>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The character class</a:t>
            </a:r>
          </a:p>
          <a:p>
            <a:pPr defTabSz="214761"/>
            <a:r>
              <a:rPr lang="en-US" sz="900" dirty="0">
                <a:ln w="0"/>
                <a:solidFill>
                  <a:schemeClr val="tx1">
                    <a:lumMod val="65000"/>
                    <a:lumOff val="35000"/>
                  </a:schemeClr>
                </a:solidFill>
                <a:latin typeface="Calibri" panose="020F0502020204030204"/>
              </a:rPr>
              <a:t>       The *</a:t>
            </a:r>
          </a:p>
          <a:p>
            <a:pPr defTabSz="214761"/>
            <a:r>
              <a:rPr lang="en-US" sz="900" dirty="0">
                <a:ln w="0"/>
                <a:solidFill>
                  <a:schemeClr val="tx1">
                    <a:lumMod val="65000"/>
                    <a:lumOff val="35000"/>
                  </a:schemeClr>
                </a:solidFill>
                <a:latin typeface="Calibri" panose="020F0502020204030204"/>
              </a:rPr>
              <a:t>       The Dot…</a:t>
            </a:r>
          </a:p>
        </p:txBody>
      </p:sp>
      <p:sp>
        <p:nvSpPr>
          <p:cNvPr id="72" name="Freeform 30">
            <a:extLst>
              <a:ext uri="{FF2B5EF4-FFF2-40B4-BE49-F238E27FC236}">
                <a16:creationId xmlns:a16="http://schemas.microsoft.com/office/drawing/2014/main" id="{2CDE1B47-8F17-4988-8886-7A35F08A65B6}"/>
              </a:ext>
            </a:extLst>
          </p:cNvPr>
          <p:cNvSpPr/>
          <p:nvPr/>
        </p:nvSpPr>
        <p:spPr>
          <a:xfrm rot="340678">
            <a:off x="9462996" y="2299331"/>
            <a:ext cx="842904" cy="999989"/>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58FD7F1-6FFB-4D68-B7BB-501A1C12C9DE}"/>
              </a:ext>
            </a:extLst>
          </p:cNvPr>
          <p:cNvSpPr/>
          <p:nvPr/>
        </p:nvSpPr>
        <p:spPr>
          <a:xfrm>
            <a:off x="9703644" y="1389064"/>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8314D35-EDDC-43C5-A473-49D950D8F873}"/>
              </a:ext>
            </a:extLst>
          </p:cNvPr>
          <p:cNvSpPr/>
          <p:nvPr/>
        </p:nvSpPr>
        <p:spPr>
          <a:xfrm>
            <a:off x="9688839" y="1637793"/>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9</a:t>
            </a:r>
          </a:p>
        </p:txBody>
      </p:sp>
      <p:cxnSp>
        <p:nvCxnSpPr>
          <p:cNvPr id="76" name="Straight Connector 75">
            <a:extLst>
              <a:ext uri="{FF2B5EF4-FFF2-40B4-BE49-F238E27FC236}">
                <a16:creationId xmlns:a16="http://schemas.microsoft.com/office/drawing/2014/main" id="{2CCE9595-81E6-4C91-B123-B29F4CC05D0C}"/>
              </a:ext>
            </a:extLst>
          </p:cNvPr>
          <p:cNvCxnSpPr>
            <a:cxnSpLocks/>
          </p:cNvCxnSpPr>
          <p:nvPr/>
        </p:nvCxnSpPr>
        <p:spPr>
          <a:xfrm>
            <a:off x="10044254" y="1719034"/>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D5E2593A-5DCB-49D6-97E8-E112AE62A9F7}"/>
              </a:ext>
            </a:extLst>
          </p:cNvPr>
          <p:cNvSpPr/>
          <p:nvPr/>
        </p:nvSpPr>
        <p:spPr>
          <a:xfrm>
            <a:off x="9984846" y="1639007"/>
            <a:ext cx="1113889" cy="258815"/>
          </a:xfrm>
          <a:prstGeom prst="rect">
            <a:avLst/>
          </a:prstGeom>
          <a:noFill/>
        </p:spPr>
        <p:txBody>
          <a:bodyPr wrap="square" lIns="42953" tIns="21476" rIns="42953" bIns="21476">
            <a:spAutoFit/>
          </a:bodyPr>
          <a:lstStyle/>
          <a:p>
            <a:pPr defTabSz="214761"/>
            <a:r>
              <a:rPr lang="en-US" sz="1400" b="1" dirty="0">
                <a:ln w="0"/>
                <a:solidFill>
                  <a:schemeClr val="tx1">
                    <a:lumMod val="65000"/>
                    <a:lumOff val="35000"/>
                  </a:schemeClr>
                </a:solidFill>
                <a:latin typeface="Calibri" panose="020F0502020204030204"/>
              </a:rPr>
              <a:t>    SED</a:t>
            </a:r>
          </a:p>
        </p:txBody>
      </p:sp>
      <p:sp>
        <p:nvSpPr>
          <p:cNvPr id="78" name="Rectangle 77">
            <a:extLst>
              <a:ext uri="{FF2B5EF4-FFF2-40B4-BE49-F238E27FC236}">
                <a16:creationId xmlns:a16="http://schemas.microsoft.com/office/drawing/2014/main" id="{07BBC858-DDE3-47D7-8CB5-EBF3CA59ED1F}"/>
              </a:ext>
            </a:extLst>
          </p:cNvPr>
          <p:cNvSpPr/>
          <p:nvPr/>
        </p:nvSpPr>
        <p:spPr>
          <a:xfrm>
            <a:off x="9917915" y="1825999"/>
            <a:ext cx="1255653"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Inserting</a:t>
            </a:r>
          </a:p>
          <a:p>
            <a:pPr defTabSz="214761"/>
            <a:r>
              <a:rPr lang="en-US" sz="1000" dirty="0">
                <a:ln w="0"/>
                <a:solidFill>
                  <a:schemeClr val="tx1">
                    <a:lumMod val="65000"/>
                    <a:lumOff val="35000"/>
                  </a:schemeClr>
                </a:solidFill>
                <a:latin typeface="Calibri" panose="020F0502020204030204"/>
              </a:rPr>
              <a:t>       Updating</a:t>
            </a:r>
          </a:p>
          <a:p>
            <a:pPr defTabSz="214761"/>
            <a:r>
              <a:rPr lang="en-US" sz="1000" dirty="0">
                <a:ln w="0"/>
                <a:solidFill>
                  <a:schemeClr val="tx1">
                    <a:lumMod val="65000"/>
                    <a:lumOff val="35000"/>
                  </a:schemeClr>
                </a:solidFill>
                <a:latin typeface="Calibri" panose="020F0502020204030204"/>
              </a:rPr>
              <a:t>       Deleting</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RegEx</a:t>
            </a:r>
            <a:r>
              <a:rPr lang="en-US" sz="1000" dirty="0">
                <a:ln w="0"/>
                <a:solidFill>
                  <a:schemeClr val="tx1">
                    <a:lumMod val="65000"/>
                    <a:lumOff val="35000"/>
                  </a:schemeClr>
                </a:solidFill>
                <a:latin typeface="Calibri" panose="020F0502020204030204"/>
              </a:rPr>
              <a:t>….</a:t>
            </a:r>
          </a:p>
        </p:txBody>
      </p:sp>
      <p:sp>
        <p:nvSpPr>
          <p:cNvPr id="79" name="Oval 78">
            <a:extLst>
              <a:ext uri="{FF2B5EF4-FFF2-40B4-BE49-F238E27FC236}">
                <a16:creationId xmlns:a16="http://schemas.microsoft.com/office/drawing/2014/main" id="{C8ABB151-9ECD-4668-8353-FC0E3B42FBBF}"/>
              </a:ext>
            </a:extLst>
          </p:cNvPr>
          <p:cNvSpPr/>
          <p:nvPr/>
        </p:nvSpPr>
        <p:spPr>
          <a:xfrm>
            <a:off x="10571185" y="2726527"/>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D67C867-BEAA-44FE-A921-F3BBDFD9E003}"/>
              </a:ext>
            </a:extLst>
          </p:cNvPr>
          <p:cNvSpPr/>
          <p:nvPr/>
        </p:nvSpPr>
        <p:spPr>
          <a:xfrm>
            <a:off x="10677120" y="2864581"/>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5511C6-44B4-494D-B718-43C08BD632DA}"/>
              </a:ext>
            </a:extLst>
          </p:cNvPr>
          <p:cNvSpPr/>
          <p:nvPr/>
        </p:nvSpPr>
        <p:spPr>
          <a:xfrm>
            <a:off x="10648293" y="3290782"/>
            <a:ext cx="628498" cy="611767"/>
          </a:xfrm>
          <a:prstGeom prst="rect">
            <a:avLst/>
          </a:prstGeom>
          <a:noFill/>
        </p:spPr>
        <p:txBody>
          <a:bodyPr wrap="none" lIns="57210" tIns="28605" rIns="57210" bIns="28605">
            <a:spAutoFit/>
          </a:bodyPr>
          <a:lstStyle/>
          <a:p>
            <a:pPr algn="ctr" defTabSz="286044"/>
            <a:r>
              <a:rPr lang="en-US" sz="3600" dirty="0">
                <a:ln w="0"/>
                <a:solidFill>
                  <a:schemeClr val="tx1">
                    <a:lumMod val="65000"/>
                    <a:lumOff val="35000"/>
                  </a:schemeClr>
                </a:solidFill>
                <a:latin typeface="Century Gothic" panose="020B0502020202020204" pitchFamily="34" charset="0"/>
              </a:rPr>
              <a:t>10</a:t>
            </a:r>
            <a:endParaRPr lang="en-US" sz="2800" dirty="0">
              <a:ln w="0"/>
              <a:solidFill>
                <a:schemeClr val="tx1">
                  <a:lumMod val="65000"/>
                  <a:lumOff val="35000"/>
                </a:schemeClr>
              </a:solidFill>
              <a:latin typeface="Century Gothic" panose="020B0502020202020204" pitchFamily="34" charset="0"/>
            </a:endParaRPr>
          </a:p>
        </p:txBody>
      </p:sp>
      <p:cxnSp>
        <p:nvCxnSpPr>
          <p:cNvPr id="82" name="Straight Connector 81">
            <a:extLst>
              <a:ext uri="{FF2B5EF4-FFF2-40B4-BE49-F238E27FC236}">
                <a16:creationId xmlns:a16="http://schemas.microsoft.com/office/drawing/2014/main" id="{E0C24CF7-A1F5-40E7-B575-A61B9E3FA5ED}"/>
              </a:ext>
            </a:extLst>
          </p:cNvPr>
          <p:cNvCxnSpPr>
            <a:cxnSpLocks/>
          </p:cNvCxnSpPr>
          <p:nvPr/>
        </p:nvCxnSpPr>
        <p:spPr>
          <a:xfrm>
            <a:off x="11205869" y="3366148"/>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85C195E-8874-4ACF-9CE3-ED4EF71FB18A}"/>
              </a:ext>
            </a:extLst>
          </p:cNvPr>
          <p:cNvSpPr/>
          <p:nvPr/>
        </p:nvSpPr>
        <p:spPr>
          <a:xfrm>
            <a:off x="11132700" y="3094598"/>
            <a:ext cx="1122283" cy="412703"/>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Shell</a:t>
            </a:r>
            <a:br>
              <a:rPr lang="en-US" sz="1200" b="1" dirty="0">
                <a:ln w="0"/>
                <a:solidFill>
                  <a:schemeClr val="tx1">
                    <a:lumMod val="65000"/>
                    <a:lumOff val="35000"/>
                  </a:schemeClr>
                </a:solidFill>
                <a:latin typeface="Calibri" panose="020F0502020204030204"/>
              </a:rPr>
            </a:br>
            <a:r>
              <a:rPr lang="en-US" sz="1200" b="1" dirty="0">
                <a:ln w="0"/>
                <a:solidFill>
                  <a:schemeClr val="tx1">
                    <a:lumMod val="65000"/>
                    <a:lumOff val="35000"/>
                  </a:schemeClr>
                </a:solidFill>
                <a:latin typeface="Calibri" panose="020F0502020204030204"/>
              </a:rPr>
              <a:t>   Programming</a:t>
            </a:r>
          </a:p>
        </p:txBody>
      </p:sp>
      <p:sp>
        <p:nvSpPr>
          <p:cNvPr id="84" name="Rectangle 83">
            <a:extLst>
              <a:ext uri="{FF2B5EF4-FFF2-40B4-BE49-F238E27FC236}">
                <a16:creationId xmlns:a16="http://schemas.microsoft.com/office/drawing/2014/main" id="{75101EFD-5DB4-45AE-B083-BC5605E2E0BD}"/>
              </a:ext>
            </a:extLst>
          </p:cNvPr>
          <p:cNvSpPr/>
          <p:nvPr/>
        </p:nvSpPr>
        <p:spPr>
          <a:xfrm>
            <a:off x="11066304" y="3554035"/>
            <a:ext cx="1157627" cy="597369"/>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condition eval</a:t>
            </a:r>
          </a:p>
          <a:p>
            <a:pPr defTabSz="214761"/>
            <a:r>
              <a:rPr lang="en-US" sz="900" dirty="0">
                <a:ln w="0"/>
                <a:solidFill>
                  <a:schemeClr val="tx1">
                    <a:lumMod val="65000"/>
                    <a:lumOff val="35000"/>
                  </a:schemeClr>
                </a:solidFill>
                <a:latin typeface="Calibri" panose="020F0502020204030204"/>
              </a:rPr>
              <a:t>       loops</a:t>
            </a:r>
          </a:p>
          <a:p>
            <a:pPr defTabSz="214761"/>
            <a:r>
              <a:rPr lang="en-US" sz="900" dirty="0">
                <a:ln w="0"/>
                <a:solidFill>
                  <a:schemeClr val="tx1">
                    <a:lumMod val="65000"/>
                    <a:lumOff val="35000"/>
                  </a:schemeClr>
                </a:solidFill>
                <a:latin typeface="Calibri" panose="020F0502020204030204"/>
              </a:rPr>
              <a:t>       read</a:t>
            </a:r>
          </a:p>
          <a:p>
            <a:pPr defTabSz="214761"/>
            <a:r>
              <a:rPr lang="en-US" sz="900" dirty="0">
                <a:ln w="0"/>
                <a:solidFill>
                  <a:schemeClr val="tx1">
                    <a:lumMod val="65000"/>
                    <a:lumOff val="35000"/>
                  </a:schemeClr>
                </a:solidFill>
                <a:latin typeface="Calibri" panose="020F0502020204030204"/>
              </a:rPr>
              <a:t>       exit status</a:t>
            </a:r>
          </a:p>
        </p:txBody>
      </p:sp>
      <p:sp>
        <p:nvSpPr>
          <p:cNvPr id="95" name="TextBox 94">
            <a:extLst>
              <a:ext uri="{FF2B5EF4-FFF2-40B4-BE49-F238E27FC236}">
                <a16:creationId xmlns:a16="http://schemas.microsoft.com/office/drawing/2014/main" id="{249F4EDB-1726-45A9-B95C-269AB1E48B7D}"/>
              </a:ext>
            </a:extLst>
          </p:cNvPr>
          <p:cNvSpPr txBox="1"/>
          <p:nvPr/>
        </p:nvSpPr>
        <p:spPr>
          <a:xfrm>
            <a:off x="9840600" y="5358928"/>
            <a:ext cx="2318460" cy="923330"/>
          </a:xfrm>
          <a:prstGeom prst="rect">
            <a:avLst/>
          </a:prstGeom>
          <a:noFill/>
        </p:spPr>
        <p:txBody>
          <a:bodyPr wrap="square" rtlCol="0">
            <a:spAutoFit/>
          </a:bodyPr>
          <a:lstStyle/>
          <a:p>
            <a:r>
              <a:rPr lang="en-US" dirty="0"/>
              <a:t>Biz Nigatu</a:t>
            </a:r>
          </a:p>
          <a:p>
            <a:r>
              <a:rPr lang="en-US" sz="1200" dirty="0"/>
              <a:t>Software Engineer and Instructor</a:t>
            </a:r>
          </a:p>
          <a:p>
            <a:r>
              <a:rPr lang="en-US" sz="1200" dirty="0"/>
              <a:t>reckonedforce.com</a:t>
            </a:r>
          </a:p>
          <a:p>
            <a:r>
              <a:rPr lang="en-US" sz="1200" dirty="0"/>
              <a:t>@</a:t>
            </a:r>
            <a:r>
              <a:rPr lang="en-US" sz="1200" dirty="0" err="1"/>
              <a:t>bizNigatu</a:t>
            </a:r>
            <a:endParaRPr lang="en-US" sz="1600" dirty="0"/>
          </a:p>
        </p:txBody>
      </p:sp>
    </p:spTree>
    <p:extLst>
      <p:ext uri="{BB962C8B-B14F-4D97-AF65-F5344CB8AC3E}">
        <p14:creationId xmlns:p14="http://schemas.microsoft.com/office/powerpoint/2010/main" val="30601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par>
                                <p:cTn id="18" presetID="31"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fltVal val="0"/>
                                          </p:val>
                                        </p:tav>
                                        <p:tav tm="100000">
                                          <p:val>
                                            <p:strVal val="#ppt_w"/>
                                          </p:val>
                                        </p:tav>
                                      </p:tavLst>
                                    </p:anim>
                                    <p:anim calcmode="lin" valueType="num">
                                      <p:cBhvr>
                                        <p:cTn id="21" dur="1000" fill="hold"/>
                                        <p:tgtEl>
                                          <p:spTgt spid="12"/>
                                        </p:tgtEl>
                                        <p:attrNameLst>
                                          <p:attrName>ppt_h</p:attrName>
                                        </p:attrNameLst>
                                      </p:cBhvr>
                                      <p:tavLst>
                                        <p:tav tm="0">
                                          <p:val>
                                            <p:fltVal val="0"/>
                                          </p:val>
                                        </p:tav>
                                        <p:tav tm="100000">
                                          <p:val>
                                            <p:strVal val="#ppt_h"/>
                                          </p:val>
                                        </p:tav>
                                      </p:tavLst>
                                    </p:anim>
                                    <p:anim calcmode="lin" valueType="num">
                                      <p:cBhvr>
                                        <p:cTn id="22" dur="1000" fill="hold"/>
                                        <p:tgtEl>
                                          <p:spTgt spid="12"/>
                                        </p:tgtEl>
                                        <p:attrNameLst>
                                          <p:attrName>style.rotation</p:attrName>
                                        </p:attrNameLst>
                                      </p:cBhvr>
                                      <p:tavLst>
                                        <p:tav tm="0">
                                          <p:val>
                                            <p:fltVal val="90"/>
                                          </p:val>
                                        </p:tav>
                                        <p:tav tm="100000">
                                          <p:val>
                                            <p:fltVal val="0"/>
                                          </p:val>
                                        </p:tav>
                                      </p:tavLst>
                                    </p:anim>
                                    <p:animEffect transition="in" filter="fade">
                                      <p:cBhvr>
                                        <p:cTn id="23" dur="1000"/>
                                        <p:tgtEl>
                                          <p:spTgt spid="12"/>
                                        </p:tgtEl>
                                      </p:cBhvr>
                                    </p:animEffect>
                                  </p:childTnLst>
                                </p:cTn>
                              </p:par>
                              <p:par>
                                <p:cTn id="24" presetID="2" presetClass="entr" presetSubtype="8"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0-#ppt_w/2"/>
                                          </p:val>
                                        </p:tav>
                                        <p:tav tm="100000">
                                          <p:val>
                                            <p:strVal val="#ppt_x"/>
                                          </p:val>
                                        </p:tav>
                                      </p:tavLst>
                                    </p:anim>
                                    <p:anim calcmode="lin" valueType="num">
                                      <p:cBhvr additive="base">
                                        <p:cTn id="27" dur="500" fill="hold"/>
                                        <p:tgtEl>
                                          <p:spTgt spid="14"/>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0-#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1+#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par>
                                <p:cTn id="40" presetID="22" presetClass="entr" presetSubtype="8"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up)">
                                      <p:cBhvr>
                                        <p:cTn id="48" dur="500"/>
                                        <p:tgtEl>
                                          <p:spTgt spid="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1000" fill="hold"/>
                                        <p:tgtEl>
                                          <p:spTgt spid="18"/>
                                        </p:tgtEl>
                                        <p:attrNameLst>
                                          <p:attrName>ppt_w</p:attrName>
                                        </p:attrNameLst>
                                      </p:cBhvr>
                                      <p:tavLst>
                                        <p:tav tm="0">
                                          <p:val>
                                            <p:fltVal val="0"/>
                                          </p:val>
                                        </p:tav>
                                        <p:tav tm="100000">
                                          <p:val>
                                            <p:strVal val="#ppt_w"/>
                                          </p:val>
                                        </p:tav>
                                      </p:tavLst>
                                    </p:anim>
                                    <p:anim calcmode="lin" valueType="num">
                                      <p:cBhvr>
                                        <p:cTn id="52" dur="1000" fill="hold"/>
                                        <p:tgtEl>
                                          <p:spTgt spid="18"/>
                                        </p:tgtEl>
                                        <p:attrNameLst>
                                          <p:attrName>ppt_h</p:attrName>
                                        </p:attrNameLst>
                                      </p:cBhvr>
                                      <p:tavLst>
                                        <p:tav tm="0">
                                          <p:val>
                                            <p:fltVal val="0"/>
                                          </p:val>
                                        </p:tav>
                                        <p:tav tm="100000">
                                          <p:val>
                                            <p:strVal val="#ppt_h"/>
                                          </p:val>
                                        </p:tav>
                                      </p:tavLst>
                                    </p:anim>
                                    <p:anim calcmode="lin" valueType="num">
                                      <p:cBhvr>
                                        <p:cTn id="53" dur="1000" fill="hold"/>
                                        <p:tgtEl>
                                          <p:spTgt spid="18"/>
                                        </p:tgtEl>
                                        <p:attrNameLst>
                                          <p:attrName>style.rotation</p:attrName>
                                        </p:attrNameLst>
                                      </p:cBhvr>
                                      <p:tavLst>
                                        <p:tav tm="0">
                                          <p:val>
                                            <p:fltVal val="90"/>
                                          </p:val>
                                        </p:tav>
                                        <p:tav tm="100000">
                                          <p:val>
                                            <p:fltVal val="0"/>
                                          </p:val>
                                        </p:tav>
                                      </p:tavLst>
                                    </p:anim>
                                    <p:animEffect transition="in" filter="fade">
                                      <p:cBhvr>
                                        <p:cTn id="54" dur="1000"/>
                                        <p:tgtEl>
                                          <p:spTgt spid="18"/>
                                        </p:tgtEl>
                                      </p:cBhvr>
                                    </p:animEffect>
                                  </p:childTnLst>
                                </p:cTn>
                              </p:par>
                              <p:par>
                                <p:cTn id="55" presetID="2" presetClass="entr" presetSubtype="8"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0-#ppt_w/2"/>
                                          </p:val>
                                        </p:tav>
                                        <p:tav tm="100000">
                                          <p:val>
                                            <p:strVal val="#ppt_x"/>
                                          </p:val>
                                        </p:tav>
                                      </p:tavLst>
                                    </p:anim>
                                    <p:anim calcmode="lin" valueType="num">
                                      <p:cBhvr additive="base">
                                        <p:cTn id="58" dur="500" fill="hold"/>
                                        <p:tgtEl>
                                          <p:spTgt spid="20"/>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1+#ppt_w/2"/>
                                          </p:val>
                                        </p:tav>
                                        <p:tav tm="100000">
                                          <p:val>
                                            <p:strVal val="#ppt_x"/>
                                          </p:val>
                                        </p:tav>
                                      </p:tavLst>
                                    </p:anim>
                                    <p:anim calcmode="lin" valueType="num">
                                      <p:cBhvr additive="base">
                                        <p:cTn id="62" dur="500" fill="hold"/>
                                        <p:tgtEl>
                                          <p:spTgt spid="19"/>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0-#ppt_w/2"/>
                                          </p:val>
                                        </p:tav>
                                        <p:tav tm="100000">
                                          <p:val>
                                            <p:strVal val="#ppt_x"/>
                                          </p:val>
                                        </p:tav>
                                      </p:tavLst>
                                    </p:anim>
                                    <p:anim calcmode="lin" valueType="num">
                                      <p:cBhvr additive="base">
                                        <p:cTn id="66" dur="500" fill="hold"/>
                                        <p:tgtEl>
                                          <p:spTgt spid="21"/>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1+#ppt_w/2"/>
                                          </p:val>
                                        </p:tav>
                                        <p:tav tm="100000">
                                          <p:val>
                                            <p:strVal val="#ppt_x"/>
                                          </p:val>
                                        </p:tav>
                                      </p:tavLst>
                                    </p:anim>
                                    <p:anim calcmode="lin" valueType="num">
                                      <p:cBhvr additive="base">
                                        <p:cTn id="70" dur="500" fill="hold"/>
                                        <p:tgtEl>
                                          <p:spTgt spid="23"/>
                                        </p:tgtEl>
                                        <p:attrNameLst>
                                          <p:attrName>ppt_y</p:attrName>
                                        </p:attrNameLst>
                                      </p:cBhvr>
                                      <p:tavLst>
                                        <p:tav tm="0">
                                          <p:val>
                                            <p:strVal val="#ppt_y"/>
                                          </p:val>
                                        </p:tav>
                                        <p:tav tm="100000">
                                          <p:val>
                                            <p:strVal val="#ppt_y"/>
                                          </p:val>
                                        </p:tav>
                                      </p:tavLst>
                                    </p:anim>
                                  </p:childTnLst>
                                </p:cTn>
                              </p:par>
                              <p:par>
                                <p:cTn id="71" presetID="31"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p:cTn id="73" dur="1000" fill="hold"/>
                                        <p:tgtEl>
                                          <p:spTgt spid="7"/>
                                        </p:tgtEl>
                                        <p:attrNameLst>
                                          <p:attrName>ppt_w</p:attrName>
                                        </p:attrNameLst>
                                      </p:cBhvr>
                                      <p:tavLst>
                                        <p:tav tm="0">
                                          <p:val>
                                            <p:fltVal val="0"/>
                                          </p:val>
                                        </p:tav>
                                        <p:tav tm="100000">
                                          <p:val>
                                            <p:strVal val="#ppt_w"/>
                                          </p:val>
                                        </p:tav>
                                      </p:tavLst>
                                    </p:anim>
                                    <p:anim calcmode="lin" valueType="num">
                                      <p:cBhvr>
                                        <p:cTn id="74" dur="1000" fill="hold"/>
                                        <p:tgtEl>
                                          <p:spTgt spid="7"/>
                                        </p:tgtEl>
                                        <p:attrNameLst>
                                          <p:attrName>ppt_h</p:attrName>
                                        </p:attrNameLst>
                                      </p:cBhvr>
                                      <p:tavLst>
                                        <p:tav tm="0">
                                          <p:val>
                                            <p:fltVal val="0"/>
                                          </p:val>
                                        </p:tav>
                                        <p:tav tm="100000">
                                          <p:val>
                                            <p:strVal val="#ppt_h"/>
                                          </p:val>
                                        </p:tav>
                                      </p:tavLst>
                                    </p:anim>
                                    <p:anim calcmode="lin" valueType="num">
                                      <p:cBhvr>
                                        <p:cTn id="75" dur="1000" fill="hold"/>
                                        <p:tgtEl>
                                          <p:spTgt spid="7"/>
                                        </p:tgtEl>
                                        <p:attrNameLst>
                                          <p:attrName>style.rotation</p:attrName>
                                        </p:attrNameLst>
                                      </p:cBhvr>
                                      <p:tavLst>
                                        <p:tav tm="0">
                                          <p:val>
                                            <p:fltVal val="90"/>
                                          </p:val>
                                        </p:tav>
                                        <p:tav tm="100000">
                                          <p:val>
                                            <p:fltVal val="0"/>
                                          </p:val>
                                        </p:tav>
                                      </p:tavLst>
                                    </p:anim>
                                    <p:animEffect transition="in" filter="fade">
                                      <p:cBhvr>
                                        <p:cTn id="76" dur="1000"/>
                                        <p:tgtEl>
                                          <p:spTgt spid="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down)">
                                      <p:cBhvr>
                                        <p:cTn id="79" dur="500"/>
                                        <p:tgtEl>
                                          <p:spTgt spid="3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wipe(up)">
                                      <p:cBhvr>
                                        <p:cTn id="85" dur="500"/>
                                        <p:tgtEl>
                                          <p:spTgt spid="2"/>
                                        </p:tgtEl>
                                      </p:cBhvr>
                                    </p:animEffect>
                                  </p:childTnLst>
                                </p:cTn>
                              </p:par>
                              <p:par>
                                <p:cTn id="86" presetID="31"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p:cTn id="88" dur="1000" fill="hold"/>
                                        <p:tgtEl>
                                          <p:spTgt spid="25"/>
                                        </p:tgtEl>
                                        <p:attrNameLst>
                                          <p:attrName>ppt_w</p:attrName>
                                        </p:attrNameLst>
                                      </p:cBhvr>
                                      <p:tavLst>
                                        <p:tav tm="0">
                                          <p:val>
                                            <p:fltVal val="0"/>
                                          </p:val>
                                        </p:tav>
                                        <p:tav tm="100000">
                                          <p:val>
                                            <p:strVal val="#ppt_w"/>
                                          </p:val>
                                        </p:tav>
                                      </p:tavLst>
                                    </p:anim>
                                    <p:anim calcmode="lin" valueType="num">
                                      <p:cBhvr>
                                        <p:cTn id="89" dur="1000" fill="hold"/>
                                        <p:tgtEl>
                                          <p:spTgt spid="25"/>
                                        </p:tgtEl>
                                        <p:attrNameLst>
                                          <p:attrName>ppt_h</p:attrName>
                                        </p:attrNameLst>
                                      </p:cBhvr>
                                      <p:tavLst>
                                        <p:tav tm="0">
                                          <p:val>
                                            <p:fltVal val="0"/>
                                          </p:val>
                                        </p:tav>
                                        <p:tav tm="100000">
                                          <p:val>
                                            <p:strVal val="#ppt_h"/>
                                          </p:val>
                                        </p:tav>
                                      </p:tavLst>
                                    </p:anim>
                                    <p:anim calcmode="lin" valueType="num">
                                      <p:cBhvr>
                                        <p:cTn id="90" dur="1000" fill="hold"/>
                                        <p:tgtEl>
                                          <p:spTgt spid="25"/>
                                        </p:tgtEl>
                                        <p:attrNameLst>
                                          <p:attrName>style.rotation</p:attrName>
                                        </p:attrNameLst>
                                      </p:cBhvr>
                                      <p:tavLst>
                                        <p:tav tm="0">
                                          <p:val>
                                            <p:fltVal val="90"/>
                                          </p:val>
                                        </p:tav>
                                        <p:tav tm="100000">
                                          <p:val>
                                            <p:fltVal val="0"/>
                                          </p:val>
                                        </p:tav>
                                      </p:tavLst>
                                    </p:anim>
                                    <p:animEffect transition="in" filter="fade">
                                      <p:cBhvr>
                                        <p:cTn id="91" dur="1000"/>
                                        <p:tgtEl>
                                          <p:spTgt spid="25"/>
                                        </p:tgtEl>
                                      </p:cBhvr>
                                    </p:animEffect>
                                  </p:childTnLst>
                                </p:cTn>
                              </p:par>
                              <p:par>
                                <p:cTn id="92" presetID="2" presetClass="entr" presetSubtype="8" fill="hold" nodeType="withEffect">
                                  <p:stCondLst>
                                    <p:cond delay="0"/>
                                  </p:stCondLst>
                                  <p:childTnLst>
                                    <p:set>
                                      <p:cBhvr>
                                        <p:cTn id="93" dur="1" fill="hold">
                                          <p:stCondLst>
                                            <p:cond delay="0"/>
                                          </p:stCondLst>
                                        </p:cTn>
                                        <p:tgtEl>
                                          <p:spTgt spid="27"/>
                                        </p:tgtEl>
                                        <p:attrNameLst>
                                          <p:attrName>style.visibility</p:attrName>
                                        </p:attrNameLst>
                                      </p:cBhvr>
                                      <p:to>
                                        <p:strVal val="visible"/>
                                      </p:to>
                                    </p:set>
                                    <p:anim calcmode="lin" valueType="num">
                                      <p:cBhvr additive="base">
                                        <p:cTn id="94" dur="500" fill="hold"/>
                                        <p:tgtEl>
                                          <p:spTgt spid="27"/>
                                        </p:tgtEl>
                                        <p:attrNameLst>
                                          <p:attrName>ppt_x</p:attrName>
                                        </p:attrNameLst>
                                      </p:cBhvr>
                                      <p:tavLst>
                                        <p:tav tm="0">
                                          <p:val>
                                            <p:strVal val="0-#ppt_w/2"/>
                                          </p:val>
                                        </p:tav>
                                        <p:tav tm="100000">
                                          <p:val>
                                            <p:strVal val="#ppt_x"/>
                                          </p:val>
                                        </p:tav>
                                      </p:tavLst>
                                    </p:anim>
                                    <p:anim calcmode="lin" valueType="num">
                                      <p:cBhvr additive="base">
                                        <p:cTn id="95" dur="500" fill="hold"/>
                                        <p:tgtEl>
                                          <p:spTgt spid="27"/>
                                        </p:tgtEl>
                                        <p:attrNameLst>
                                          <p:attrName>ppt_y</p:attrName>
                                        </p:attrNameLst>
                                      </p:cBhvr>
                                      <p:tavLst>
                                        <p:tav tm="0">
                                          <p:val>
                                            <p:strVal val="#ppt_y"/>
                                          </p:val>
                                        </p:tav>
                                        <p:tav tm="100000">
                                          <p:val>
                                            <p:strVal val="#ppt_y"/>
                                          </p:val>
                                        </p:tav>
                                      </p:tavLst>
                                    </p:anim>
                                  </p:childTnLst>
                                </p:cTn>
                              </p:par>
                              <p:par>
                                <p:cTn id="96" presetID="2" presetClass="entr" presetSubtype="2"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 calcmode="lin" valueType="num">
                                      <p:cBhvr additive="base">
                                        <p:cTn id="98" dur="500" fill="hold"/>
                                        <p:tgtEl>
                                          <p:spTgt spid="26"/>
                                        </p:tgtEl>
                                        <p:attrNameLst>
                                          <p:attrName>ppt_x</p:attrName>
                                        </p:attrNameLst>
                                      </p:cBhvr>
                                      <p:tavLst>
                                        <p:tav tm="0">
                                          <p:val>
                                            <p:strVal val="1+#ppt_w/2"/>
                                          </p:val>
                                        </p:tav>
                                        <p:tav tm="100000">
                                          <p:val>
                                            <p:strVal val="#ppt_x"/>
                                          </p:val>
                                        </p:tav>
                                      </p:tavLst>
                                    </p:anim>
                                    <p:anim calcmode="lin" valueType="num">
                                      <p:cBhvr additive="base">
                                        <p:cTn id="99" dur="500" fill="hold"/>
                                        <p:tgtEl>
                                          <p:spTgt spid="26"/>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28"/>
                                        </p:tgtEl>
                                        <p:attrNameLst>
                                          <p:attrName>style.visibility</p:attrName>
                                        </p:attrNameLst>
                                      </p:cBhvr>
                                      <p:to>
                                        <p:strVal val="visible"/>
                                      </p:to>
                                    </p:set>
                                    <p:anim calcmode="lin" valueType="num">
                                      <p:cBhvr additive="base">
                                        <p:cTn id="102" dur="500" fill="hold"/>
                                        <p:tgtEl>
                                          <p:spTgt spid="28"/>
                                        </p:tgtEl>
                                        <p:attrNameLst>
                                          <p:attrName>ppt_x</p:attrName>
                                        </p:attrNameLst>
                                      </p:cBhvr>
                                      <p:tavLst>
                                        <p:tav tm="0">
                                          <p:val>
                                            <p:strVal val="0-#ppt_w/2"/>
                                          </p:val>
                                        </p:tav>
                                        <p:tav tm="100000">
                                          <p:val>
                                            <p:strVal val="#ppt_x"/>
                                          </p:val>
                                        </p:tav>
                                      </p:tavLst>
                                    </p:anim>
                                    <p:anim calcmode="lin" valueType="num">
                                      <p:cBhvr additive="base">
                                        <p:cTn id="103" dur="500" fill="hold"/>
                                        <p:tgtEl>
                                          <p:spTgt spid="28"/>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0"/>
                                  </p:stCondLst>
                                  <p:childTnLst>
                                    <p:set>
                                      <p:cBhvr>
                                        <p:cTn id="105" dur="1" fill="hold">
                                          <p:stCondLst>
                                            <p:cond delay="0"/>
                                          </p:stCondLst>
                                        </p:cTn>
                                        <p:tgtEl>
                                          <p:spTgt spid="30"/>
                                        </p:tgtEl>
                                        <p:attrNameLst>
                                          <p:attrName>style.visibility</p:attrName>
                                        </p:attrNameLst>
                                      </p:cBhvr>
                                      <p:to>
                                        <p:strVal val="visible"/>
                                      </p:to>
                                    </p:set>
                                    <p:anim calcmode="lin" valueType="num">
                                      <p:cBhvr additive="base">
                                        <p:cTn id="106" dur="500" fill="hold"/>
                                        <p:tgtEl>
                                          <p:spTgt spid="30"/>
                                        </p:tgtEl>
                                        <p:attrNameLst>
                                          <p:attrName>ppt_x</p:attrName>
                                        </p:attrNameLst>
                                      </p:cBhvr>
                                      <p:tavLst>
                                        <p:tav tm="0">
                                          <p:val>
                                            <p:strVal val="1+#ppt_w/2"/>
                                          </p:val>
                                        </p:tav>
                                        <p:tav tm="100000">
                                          <p:val>
                                            <p:strVal val="#ppt_x"/>
                                          </p:val>
                                        </p:tav>
                                      </p:tavLst>
                                    </p:anim>
                                    <p:anim calcmode="lin" valueType="num">
                                      <p:cBhvr additive="base">
                                        <p:cTn id="107" dur="500" fill="hold"/>
                                        <p:tgtEl>
                                          <p:spTgt spid="30"/>
                                        </p:tgtEl>
                                        <p:attrNameLst>
                                          <p:attrName>ppt_y</p:attrName>
                                        </p:attrNameLst>
                                      </p:cBhvr>
                                      <p:tavLst>
                                        <p:tav tm="0">
                                          <p:val>
                                            <p:strVal val="#ppt_y"/>
                                          </p:val>
                                        </p:tav>
                                        <p:tav tm="100000">
                                          <p:val>
                                            <p:strVal val="#ppt_y"/>
                                          </p:val>
                                        </p:tav>
                                      </p:tavLst>
                                    </p:anim>
                                  </p:childTnLst>
                                </p:cTn>
                              </p:par>
                              <p:par>
                                <p:cTn id="108" presetID="31" presetClass="entr" presetSubtype="0" fill="hold" grpId="0" nodeType="withEffect">
                                  <p:stCondLst>
                                    <p:cond delay="0"/>
                                  </p:stCondLst>
                                  <p:childTnLst>
                                    <p:set>
                                      <p:cBhvr>
                                        <p:cTn id="109" dur="1" fill="hold">
                                          <p:stCondLst>
                                            <p:cond delay="0"/>
                                          </p:stCondLst>
                                        </p:cTn>
                                        <p:tgtEl>
                                          <p:spTgt spid="5"/>
                                        </p:tgtEl>
                                        <p:attrNameLst>
                                          <p:attrName>style.visibility</p:attrName>
                                        </p:attrNameLst>
                                      </p:cBhvr>
                                      <p:to>
                                        <p:strVal val="visible"/>
                                      </p:to>
                                    </p:set>
                                    <p:anim calcmode="lin" valueType="num">
                                      <p:cBhvr>
                                        <p:cTn id="110" dur="1000" fill="hold"/>
                                        <p:tgtEl>
                                          <p:spTgt spid="5"/>
                                        </p:tgtEl>
                                        <p:attrNameLst>
                                          <p:attrName>ppt_w</p:attrName>
                                        </p:attrNameLst>
                                      </p:cBhvr>
                                      <p:tavLst>
                                        <p:tav tm="0">
                                          <p:val>
                                            <p:fltVal val="0"/>
                                          </p:val>
                                        </p:tav>
                                        <p:tav tm="100000">
                                          <p:val>
                                            <p:strVal val="#ppt_w"/>
                                          </p:val>
                                        </p:tav>
                                      </p:tavLst>
                                    </p:anim>
                                    <p:anim calcmode="lin" valueType="num">
                                      <p:cBhvr>
                                        <p:cTn id="111" dur="1000" fill="hold"/>
                                        <p:tgtEl>
                                          <p:spTgt spid="5"/>
                                        </p:tgtEl>
                                        <p:attrNameLst>
                                          <p:attrName>ppt_h</p:attrName>
                                        </p:attrNameLst>
                                      </p:cBhvr>
                                      <p:tavLst>
                                        <p:tav tm="0">
                                          <p:val>
                                            <p:fltVal val="0"/>
                                          </p:val>
                                        </p:tav>
                                        <p:tav tm="100000">
                                          <p:val>
                                            <p:strVal val="#ppt_h"/>
                                          </p:val>
                                        </p:tav>
                                      </p:tavLst>
                                    </p:anim>
                                    <p:anim calcmode="lin" valueType="num">
                                      <p:cBhvr>
                                        <p:cTn id="112" dur="1000" fill="hold"/>
                                        <p:tgtEl>
                                          <p:spTgt spid="5"/>
                                        </p:tgtEl>
                                        <p:attrNameLst>
                                          <p:attrName>style.rotation</p:attrName>
                                        </p:attrNameLst>
                                      </p:cBhvr>
                                      <p:tavLst>
                                        <p:tav tm="0">
                                          <p:val>
                                            <p:fltVal val="90"/>
                                          </p:val>
                                        </p:tav>
                                        <p:tav tm="100000">
                                          <p:val>
                                            <p:fltVal val="0"/>
                                          </p:val>
                                        </p:tav>
                                      </p:tavLst>
                                    </p:anim>
                                    <p:animEffect transition="in" filter="fade">
                                      <p:cBhvr>
                                        <p:cTn id="113" dur="1000"/>
                                        <p:tgtEl>
                                          <p:spTgt spid="5"/>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4"/>
                                        </p:tgtEl>
                                        <p:attrNameLst>
                                          <p:attrName>style.visibility</p:attrName>
                                        </p:attrNameLst>
                                      </p:cBhvr>
                                      <p:to>
                                        <p:strVal val="visible"/>
                                      </p:to>
                                    </p:set>
                                    <p:animEffect transition="in" filter="wipe(left)">
                                      <p:cBhvr>
                                        <p:cTn id="116" dur="500"/>
                                        <p:tgtEl>
                                          <p:spTgt spid="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par>
                                <p:cTn id="120" presetID="22" presetClass="entr" presetSubtype="1" fill="hold" grpId="0" nodeType="withEffect">
                                  <p:stCondLst>
                                    <p:cond delay="0"/>
                                  </p:stCondLst>
                                  <p:childTnLst>
                                    <p:set>
                                      <p:cBhvr>
                                        <p:cTn id="121" dur="1" fill="hold">
                                          <p:stCondLst>
                                            <p:cond delay="0"/>
                                          </p:stCondLst>
                                        </p:cTn>
                                        <p:tgtEl>
                                          <p:spTgt spid="3"/>
                                        </p:tgtEl>
                                        <p:attrNameLst>
                                          <p:attrName>style.visibility</p:attrName>
                                        </p:attrNameLst>
                                      </p:cBhvr>
                                      <p:to>
                                        <p:strVal val="visible"/>
                                      </p:to>
                                    </p:set>
                                    <p:animEffect transition="in" filter="wipe(up)">
                                      <p:cBhvr>
                                        <p:cTn id="122" dur="500"/>
                                        <p:tgtEl>
                                          <p:spTgt spid="3"/>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 calcmode="lin" valueType="num">
                                      <p:cBhvr>
                                        <p:cTn id="125" dur="1000" fill="hold"/>
                                        <p:tgtEl>
                                          <p:spTgt spid="33"/>
                                        </p:tgtEl>
                                        <p:attrNameLst>
                                          <p:attrName>ppt_w</p:attrName>
                                        </p:attrNameLst>
                                      </p:cBhvr>
                                      <p:tavLst>
                                        <p:tav tm="0">
                                          <p:val>
                                            <p:fltVal val="0"/>
                                          </p:val>
                                        </p:tav>
                                        <p:tav tm="100000">
                                          <p:val>
                                            <p:strVal val="#ppt_w"/>
                                          </p:val>
                                        </p:tav>
                                      </p:tavLst>
                                    </p:anim>
                                    <p:anim calcmode="lin" valueType="num">
                                      <p:cBhvr>
                                        <p:cTn id="126" dur="1000" fill="hold"/>
                                        <p:tgtEl>
                                          <p:spTgt spid="33"/>
                                        </p:tgtEl>
                                        <p:attrNameLst>
                                          <p:attrName>ppt_h</p:attrName>
                                        </p:attrNameLst>
                                      </p:cBhvr>
                                      <p:tavLst>
                                        <p:tav tm="0">
                                          <p:val>
                                            <p:fltVal val="0"/>
                                          </p:val>
                                        </p:tav>
                                        <p:tav tm="100000">
                                          <p:val>
                                            <p:strVal val="#ppt_h"/>
                                          </p:val>
                                        </p:tav>
                                      </p:tavLst>
                                    </p:anim>
                                    <p:anim calcmode="lin" valueType="num">
                                      <p:cBhvr>
                                        <p:cTn id="127" dur="1000" fill="hold"/>
                                        <p:tgtEl>
                                          <p:spTgt spid="33"/>
                                        </p:tgtEl>
                                        <p:attrNameLst>
                                          <p:attrName>style.rotation</p:attrName>
                                        </p:attrNameLst>
                                      </p:cBhvr>
                                      <p:tavLst>
                                        <p:tav tm="0">
                                          <p:val>
                                            <p:fltVal val="90"/>
                                          </p:val>
                                        </p:tav>
                                        <p:tav tm="100000">
                                          <p:val>
                                            <p:fltVal val="0"/>
                                          </p:val>
                                        </p:tav>
                                      </p:tavLst>
                                    </p:anim>
                                    <p:animEffect transition="in" filter="fade">
                                      <p:cBhvr>
                                        <p:cTn id="128" dur="1000"/>
                                        <p:tgtEl>
                                          <p:spTgt spid="33"/>
                                        </p:tgtEl>
                                      </p:cBhvr>
                                    </p:animEffect>
                                  </p:childTnLst>
                                </p:cTn>
                              </p:par>
                              <p:par>
                                <p:cTn id="129" presetID="2" presetClass="entr" presetSubtype="8" fill="hold" nodeType="withEffect">
                                  <p:stCondLst>
                                    <p:cond delay="0"/>
                                  </p:stCondLst>
                                  <p:childTnLst>
                                    <p:set>
                                      <p:cBhvr>
                                        <p:cTn id="130" dur="1" fill="hold">
                                          <p:stCondLst>
                                            <p:cond delay="0"/>
                                          </p:stCondLst>
                                        </p:cTn>
                                        <p:tgtEl>
                                          <p:spTgt spid="35"/>
                                        </p:tgtEl>
                                        <p:attrNameLst>
                                          <p:attrName>style.visibility</p:attrName>
                                        </p:attrNameLst>
                                      </p:cBhvr>
                                      <p:to>
                                        <p:strVal val="visible"/>
                                      </p:to>
                                    </p:set>
                                    <p:anim calcmode="lin" valueType="num">
                                      <p:cBhvr additive="base">
                                        <p:cTn id="131" dur="500" fill="hold"/>
                                        <p:tgtEl>
                                          <p:spTgt spid="35"/>
                                        </p:tgtEl>
                                        <p:attrNameLst>
                                          <p:attrName>ppt_x</p:attrName>
                                        </p:attrNameLst>
                                      </p:cBhvr>
                                      <p:tavLst>
                                        <p:tav tm="0">
                                          <p:val>
                                            <p:strVal val="0-#ppt_w/2"/>
                                          </p:val>
                                        </p:tav>
                                        <p:tav tm="100000">
                                          <p:val>
                                            <p:strVal val="#ppt_x"/>
                                          </p:val>
                                        </p:tav>
                                      </p:tavLst>
                                    </p:anim>
                                    <p:anim calcmode="lin" valueType="num">
                                      <p:cBhvr additive="base">
                                        <p:cTn id="132" dur="500" fill="hold"/>
                                        <p:tgtEl>
                                          <p:spTgt spid="35"/>
                                        </p:tgtEl>
                                        <p:attrNameLst>
                                          <p:attrName>ppt_y</p:attrName>
                                        </p:attrNameLst>
                                      </p:cBhvr>
                                      <p:tavLst>
                                        <p:tav tm="0">
                                          <p:val>
                                            <p:strVal val="#ppt_y"/>
                                          </p:val>
                                        </p:tav>
                                        <p:tav tm="100000">
                                          <p:val>
                                            <p:strVal val="#ppt_y"/>
                                          </p:val>
                                        </p:tav>
                                      </p:tavLst>
                                    </p:anim>
                                  </p:childTnLst>
                                </p:cTn>
                              </p:par>
                              <p:par>
                                <p:cTn id="133" presetID="2" presetClass="entr" presetSubtype="2" fill="hold" grpId="0" nodeType="with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additive="base">
                                        <p:cTn id="135" dur="500" fill="hold"/>
                                        <p:tgtEl>
                                          <p:spTgt spid="34"/>
                                        </p:tgtEl>
                                        <p:attrNameLst>
                                          <p:attrName>ppt_x</p:attrName>
                                        </p:attrNameLst>
                                      </p:cBhvr>
                                      <p:tavLst>
                                        <p:tav tm="0">
                                          <p:val>
                                            <p:strVal val="1+#ppt_w/2"/>
                                          </p:val>
                                        </p:tav>
                                        <p:tav tm="100000">
                                          <p:val>
                                            <p:strVal val="#ppt_x"/>
                                          </p:val>
                                        </p:tav>
                                      </p:tavLst>
                                    </p:anim>
                                    <p:anim calcmode="lin" valueType="num">
                                      <p:cBhvr additive="base">
                                        <p:cTn id="136" dur="500" fill="hold"/>
                                        <p:tgtEl>
                                          <p:spTgt spid="34"/>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0"/>
                                  </p:stCondLst>
                                  <p:childTnLst>
                                    <p:set>
                                      <p:cBhvr>
                                        <p:cTn id="138" dur="1" fill="hold">
                                          <p:stCondLst>
                                            <p:cond delay="0"/>
                                          </p:stCondLst>
                                        </p:cTn>
                                        <p:tgtEl>
                                          <p:spTgt spid="36"/>
                                        </p:tgtEl>
                                        <p:attrNameLst>
                                          <p:attrName>style.visibility</p:attrName>
                                        </p:attrNameLst>
                                      </p:cBhvr>
                                      <p:to>
                                        <p:strVal val="visible"/>
                                      </p:to>
                                    </p:set>
                                    <p:anim calcmode="lin" valueType="num">
                                      <p:cBhvr additive="base">
                                        <p:cTn id="139" dur="500" fill="hold"/>
                                        <p:tgtEl>
                                          <p:spTgt spid="36"/>
                                        </p:tgtEl>
                                        <p:attrNameLst>
                                          <p:attrName>ppt_x</p:attrName>
                                        </p:attrNameLst>
                                      </p:cBhvr>
                                      <p:tavLst>
                                        <p:tav tm="0">
                                          <p:val>
                                            <p:strVal val="0-#ppt_w/2"/>
                                          </p:val>
                                        </p:tav>
                                        <p:tav tm="100000">
                                          <p:val>
                                            <p:strVal val="#ppt_x"/>
                                          </p:val>
                                        </p:tav>
                                      </p:tavLst>
                                    </p:anim>
                                    <p:anim calcmode="lin" valueType="num">
                                      <p:cBhvr additive="base">
                                        <p:cTn id="140" dur="500" fill="hold"/>
                                        <p:tgtEl>
                                          <p:spTgt spid="36"/>
                                        </p:tgtEl>
                                        <p:attrNameLst>
                                          <p:attrName>ppt_y</p:attrName>
                                        </p:attrNameLst>
                                      </p:cBhvr>
                                      <p:tavLst>
                                        <p:tav tm="0">
                                          <p:val>
                                            <p:strVal val="#ppt_y"/>
                                          </p:val>
                                        </p:tav>
                                        <p:tav tm="100000">
                                          <p:val>
                                            <p:strVal val="#ppt_y"/>
                                          </p:val>
                                        </p:tav>
                                      </p:tavLst>
                                    </p:anim>
                                  </p:childTnLst>
                                </p:cTn>
                              </p:par>
                              <p:par>
                                <p:cTn id="141" presetID="2" presetClass="entr" presetSubtype="2"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 calcmode="lin" valueType="num">
                                      <p:cBhvr additive="base">
                                        <p:cTn id="143" dur="500" fill="hold"/>
                                        <p:tgtEl>
                                          <p:spTgt spid="38"/>
                                        </p:tgtEl>
                                        <p:attrNameLst>
                                          <p:attrName>ppt_x</p:attrName>
                                        </p:attrNameLst>
                                      </p:cBhvr>
                                      <p:tavLst>
                                        <p:tav tm="0">
                                          <p:val>
                                            <p:strVal val="1+#ppt_w/2"/>
                                          </p:val>
                                        </p:tav>
                                        <p:tav tm="100000">
                                          <p:val>
                                            <p:strVal val="#ppt_x"/>
                                          </p:val>
                                        </p:tav>
                                      </p:tavLst>
                                    </p:anim>
                                    <p:anim calcmode="lin" valueType="num">
                                      <p:cBhvr additive="base">
                                        <p:cTn id="144" dur="500" fill="hold"/>
                                        <p:tgtEl>
                                          <p:spTgt spid="38"/>
                                        </p:tgtEl>
                                        <p:attrNameLst>
                                          <p:attrName>ppt_y</p:attrName>
                                        </p:attrNameLst>
                                      </p:cBhvr>
                                      <p:tavLst>
                                        <p:tav tm="0">
                                          <p:val>
                                            <p:strVal val="#ppt_y"/>
                                          </p:val>
                                        </p:tav>
                                        <p:tav tm="100000">
                                          <p:val>
                                            <p:strVal val="#ppt_y"/>
                                          </p:val>
                                        </p:tav>
                                      </p:tavLst>
                                    </p:anim>
                                  </p:childTnLst>
                                </p:cTn>
                              </p:par>
                              <p:par>
                                <p:cTn id="145" presetID="22" presetClass="entr" presetSubtype="4"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wipe(down)">
                                      <p:cBhvr>
                                        <p:cTn id="147" dur="500"/>
                                        <p:tgtEl>
                                          <p:spTgt spid="49"/>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3"/>
                                        </p:tgtEl>
                                        <p:attrNameLst>
                                          <p:attrName>style.visibility</p:attrName>
                                        </p:attrNameLst>
                                      </p:cBhvr>
                                      <p:to>
                                        <p:strVal val="visible"/>
                                      </p:to>
                                    </p:set>
                                    <p:animEffect transition="in" filter="fade">
                                      <p:cBhvr>
                                        <p:cTn id="150" dur="500"/>
                                        <p:tgtEl>
                                          <p:spTgt spid="43"/>
                                        </p:tgtEl>
                                      </p:cBhvr>
                                    </p:animEffect>
                                  </p:childTnLst>
                                </p:cTn>
                              </p:par>
                              <p:par>
                                <p:cTn id="151" presetID="31" presetClass="entr" presetSubtype="0" fill="hold" grpId="0" nodeType="withEffect">
                                  <p:stCondLst>
                                    <p:cond delay="0"/>
                                  </p:stCondLst>
                                  <p:childTnLst>
                                    <p:set>
                                      <p:cBhvr>
                                        <p:cTn id="152" dur="1" fill="hold">
                                          <p:stCondLst>
                                            <p:cond delay="0"/>
                                          </p:stCondLst>
                                        </p:cTn>
                                        <p:tgtEl>
                                          <p:spTgt spid="44"/>
                                        </p:tgtEl>
                                        <p:attrNameLst>
                                          <p:attrName>style.visibility</p:attrName>
                                        </p:attrNameLst>
                                      </p:cBhvr>
                                      <p:to>
                                        <p:strVal val="visible"/>
                                      </p:to>
                                    </p:set>
                                    <p:anim calcmode="lin" valueType="num">
                                      <p:cBhvr>
                                        <p:cTn id="153" dur="1000" fill="hold"/>
                                        <p:tgtEl>
                                          <p:spTgt spid="44"/>
                                        </p:tgtEl>
                                        <p:attrNameLst>
                                          <p:attrName>ppt_w</p:attrName>
                                        </p:attrNameLst>
                                      </p:cBhvr>
                                      <p:tavLst>
                                        <p:tav tm="0">
                                          <p:val>
                                            <p:fltVal val="0"/>
                                          </p:val>
                                        </p:tav>
                                        <p:tav tm="100000">
                                          <p:val>
                                            <p:strVal val="#ppt_w"/>
                                          </p:val>
                                        </p:tav>
                                      </p:tavLst>
                                    </p:anim>
                                    <p:anim calcmode="lin" valueType="num">
                                      <p:cBhvr>
                                        <p:cTn id="154" dur="1000" fill="hold"/>
                                        <p:tgtEl>
                                          <p:spTgt spid="44"/>
                                        </p:tgtEl>
                                        <p:attrNameLst>
                                          <p:attrName>ppt_h</p:attrName>
                                        </p:attrNameLst>
                                      </p:cBhvr>
                                      <p:tavLst>
                                        <p:tav tm="0">
                                          <p:val>
                                            <p:fltVal val="0"/>
                                          </p:val>
                                        </p:tav>
                                        <p:tav tm="100000">
                                          <p:val>
                                            <p:strVal val="#ppt_h"/>
                                          </p:val>
                                        </p:tav>
                                      </p:tavLst>
                                    </p:anim>
                                    <p:anim calcmode="lin" valueType="num">
                                      <p:cBhvr>
                                        <p:cTn id="155" dur="1000" fill="hold"/>
                                        <p:tgtEl>
                                          <p:spTgt spid="44"/>
                                        </p:tgtEl>
                                        <p:attrNameLst>
                                          <p:attrName>style.rotation</p:attrName>
                                        </p:attrNameLst>
                                      </p:cBhvr>
                                      <p:tavLst>
                                        <p:tav tm="0">
                                          <p:val>
                                            <p:fltVal val="90"/>
                                          </p:val>
                                        </p:tav>
                                        <p:tav tm="100000">
                                          <p:val>
                                            <p:fltVal val="0"/>
                                          </p:val>
                                        </p:tav>
                                      </p:tavLst>
                                    </p:anim>
                                    <p:animEffect transition="in" filter="fade">
                                      <p:cBhvr>
                                        <p:cTn id="156" dur="1000"/>
                                        <p:tgtEl>
                                          <p:spTgt spid="44"/>
                                        </p:tgtEl>
                                      </p:cBhvr>
                                    </p:animEffect>
                                  </p:childTnLst>
                                </p:cTn>
                              </p:par>
                              <p:par>
                                <p:cTn id="157" presetID="2" presetClass="entr" presetSubtype="8" fill="hold" nodeType="withEffect">
                                  <p:stCondLst>
                                    <p:cond delay="0"/>
                                  </p:stCondLst>
                                  <p:childTnLst>
                                    <p:set>
                                      <p:cBhvr>
                                        <p:cTn id="158" dur="1" fill="hold">
                                          <p:stCondLst>
                                            <p:cond delay="0"/>
                                          </p:stCondLst>
                                        </p:cTn>
                                        <p:tgtEl>
                                          <p:spTgt spid="46"/>
                                        </p:tgtEl>
                                        <p:attrNameLst>
                                          <p:attrName>style.visibility</p:attrName>
                                        </p:attrNameLst>
                                      </p:cBhvr>
                                      <p:to>
                                        <p:strVal val="visible"/>
                                      </p:to>
                                    </p:set>
                                    <p:anim calcmode="lin" valueType="num">
                                      <p:cBhvr additive="base">
                                        <p:cTn id="159" dur="500" fill="hold"/>
                                        <p:tgtEl>
                                          <p:spTgt spid="46"/>
                                        </p:tgtEl>
                                        <p:attrNameLst>
                                          <p:attrName>ppt_x</p:attrName>
                                        </p:attrNameLst>
                                      </p:cBhvr>
                                      <p:tavLst>
                                        <p:tav tm="0">
                                          <p:val>
                                            <p:strVal val="0-#ppt_w/2"/>
                                          </p:val>
                                        </p:tav>
                                        <p:tav tm="100000">
                                          <p:val>
                                            <p:strVal val="#ppt_x"/>
                                          </p:val>
                                        </p:tav>
                                      </p:tavLst>
                                    </p:anim>
                                    <p:anim calcmode="lin" valueType="num">
                                      <p:cBhvr additive="base">
                                        <p:cTn id="160" dur="500" fill="hold"/>
                                        <p:tgtEl>
                                          <p:spTgt spid="46"/>
                                        </p:tgtEl>
                                        <p:attrNameLst>
                                          <p:attrName>ppt_y</p:attrName>
                                        </p:attrNameLst>
                                      </p:cBhvr>
                                      <p:tavLst>
                                        <p:tav tm="0">
                                          <p:val>
                                            <p:strVal val="#ppt_y"/>
                                          </p:val>
                                        </p:tav>
                                        <p:tav tm="100000">
                                          <p:val>
                                            <p:strVal val="#ppt_y"/>
                                          </p:val>
                                        </p:tav>
                                      </p:tavLst>
                                    </p:anim>
                                  </p:childTnLst>
                                </p:cTn>
                              </p:par>
                              <p:par>
                                <p:cTn id="161" presetID="2" presetClass="entr" presetSubtype="2" fill="hold" grpId="0" nodeType="withEffect">
                                  <p:stCondLst>
                                    <p:cond delay="0"/>
                                  </p:stCondLst>
                                  <p:childTnLst>
                                    <p:set>
                                      <p:cBhvr>
                                        <p:cTn id="162" dur="1" fill="hold">
                                          <p:stCondLst>
                                            <p:cond delay="0"/>
                                          </p:stCondLst>
                                        </p:cTn>
                                        <p:tgtEl>
                                          <p:spTgt spid="45"/>
                                        </p:tgtEl>
                                        <p:attrNameLst>
                                          <p:attrName>style.visibility</p:attrName>
                                        </p:attrNameLst>
                                      </p:cBhvr>
                                      <p:to>
                                        <p:strVal val="visible"/>
                                      </p:to>
                                    </p:set>
                                    <p:anim calcmode="lin" valueType="num">
                                      <p:cBhvr additive="base">
                                        <p:cTn id="163" dur="500" fill="hold"/>
                                        <p:tgtEl>
                                          <p:spTgt spid="45"/>
                                        </p:tgtEl>
                                        <p:attrNameLst>
                                          <p:attrName>ppt_x</p:attrName>
                                        </p:attrNameLst>
                                      </p:cBhvr>
                                      <p:tavLst>
                                        <p:tav tm="0">
                                          <p:val>
                                            <p:strVal val="1+#ppt_w/2"/>
                                          </p:val>
                                        </p:tav>
                                        <p:tav tm="100000">
                                          <p:val>
                                            <p:strVal val="#ppt_x"/>
                                          </p:val>
                                        </p:tav>
                                      </p:tavLst>
                                    </p:anim>
                                    <p:anim calcmode="lin" valueType="num">
                                      <p:cBhvr additive="base">
                                        <p:cTn id="164" dur="500" fill="hold"/>
                                        <p:tgtEl>
                                          <p:spTgt spid="45"/>
                                        </p:tgtEl>
                                        <p:attrNameLst>
                                          <p:attrName>ppt_y</p:attrName>
                                        </p:attrNameLst>
                                      </p:cBhvr>
                                      <p:tavLst>
                                        <p:tav tm="0">
                                          <p:val>
                                            <p:strVal val="#ppt_y"/>
                                          </p:val>
                                        </p:tav>
                                        <p:tav tm="100000">
                                          <p:val>
                                            <p:strVal val="#ppt_y"/>
                                          </p:val>
                                        </p:tav>
                                      </p:tavLst>
                                    </p:anim>
                                  </p:childTnLst>
                                </p:cTn>
                              </p:par>
                              <p:par>
                                <p:cTn id="165" presetID="2" presetClass="entr" presetSubtype="8" fill="hold" grpId="0" nodeType="withEffect">
                                  <p:stCondLst>
                                    <p:cond delay="0"/>
                                  </p:stCondLst>
                                  <p:childTnLst>
                                    <p:set>
                                      <p:cBhvr>
                                        <p:cTn id="166" dur="1" fill="hold">
                                          <p:stCondLst>
                                            <p:cond delay="0"/>
                                          </p:stCondLst>
                                        </p:cTn>
                                        <p:tgtEl>
                                          <p:spTgt spid="47"/>
                                        </p:tgtEl>
                                        <p:attrNameLst>
                                          <p:attrName>style.visibility</p:attrName>
                                        </p:attrNameLst>
                                      </p:cBhvr>
                                      <p:to>
                                        <p:strVal val="visible"/>
                                      </p:to>
                                    </p:set>
                                    <p:anim calcmode="lin" valueType="num">
                                      <p:cBhvr additive="base">
                                        <p:cTn id="167" dur="500" fill="hold"/>
                                        <p:tgtEl>
                                          <p:spTgt spid="47"/>
                                        </p:tgtEl>
                                        <p:attrNameLst>
                                          <p:attrName>ppt_x</p:attrName>
                                        </p:attrNameLst>
                                      </p:cBhvr>
                                      <p:tavLst>
                                        <p:tav tm="0">
                                          <p:val>
                                            <p:strVal val="0-#ppt_w/2"/>
                                          </p:val>
                                        </p:tav>
                                        <p:tav tm="100000">
                                          <p:val>
                                            <p:strVal val="#ppt_x"/>
                                          </p:val>
                                        </p:tav>
                                      </p:tavLst>
                                    </p:anim>
                                    <p:anim calcmode="lin" valueType="num">
                                      <p:cBhvr additive="base">
                                        <p:cTn id="168" dur="500" fill="hold"/>
                                        <p:tgtEl>
                                          <p:spTgt spid="47"/>
                                        </p:tgtEl>
                                        <p:attrNameLst>
                                          <p:attrName>ppt_y</p:attrName>
                                        </p:attrNameLst>
                                      </p:cBhvr>
                                      <p:tavLst>
                                        <p:tav tm="0">
                                          <p:val>
                                            <p:strVal val="#ppt_y"/>
                                          </p:val>
                                        </p:tav>
                                        <p:tav tm="100000">
                                          <p:val>
                                            <p:strVal val="#ppt_y"/>
                                          </p:val>
                                        </p:tav>
                                      </p:tavLst>
                                    </p:anim>
                                  </p:childTnLst>
                                </p:cTn>
                              </p:par>
                              <p:par>
                                <p:cTn id="169" presetID="2" presetClass="entr" presetSubtype="2" fill="hold" grpId="0" nodeType="withEffect">
                                  <p:stCondLst>
                                    <p:cond delay="0"/>
                                  </p:stCondLst>
                                  <p:childTnLst>
                                    <p:set>
                                      <p:cBhvr>
                                        <p:cTn id="170" dur="1" fill="hold">
                                          <p:stCondLst>
                                            <p:cond delay="0"/>
                                          </p:stCondLst>
                                        </p:cTn>
                                        <p:tgtEl>
                                          <p:spTgt spid="48"/>
                                        </p:tgtEl>
                                        <p:attrNameLst>
                                          <p:attrName>style.visibility</p:attrName>
                                        </p:attrNameLst>
                                      </p:cBhvr>
                                      <p:to>
                                        <p:strVal val="visible"/>
                                      </p:to>
                                    </p:set>
                                    <p:anim calcmode="lin" valueType="num">
                                      <p:cBhvr additive="base">
                                        <p:cTn id="171" dur="500" fill="hold"/>
                                        <p:tgtEl>
                                          <p:spTgt spid="48"/>
                                        </p:tgtEl>
                                        <p:attrNameLst>
                                          <p:attrName>ppt_x</p:attrName>
                                        </p:attrNameLst>
                                      </p:cBhvr>
                                      <p:tavLst>
                                        <p:tav tm="0">
                                          <p:val>
                                            <p:strVal val="1+#ppt_w/2"/>
                                          </p:val>
                                        </p:tav>
                                        <p:tav tm="100000">
                                          <p:val>
                                            <p:strVal val="#ppt_x"/>
                                          </p:val>
                                        </p:tav>
                                      </p:tavLst>
                                    </p:anim>
                                    <p:anim calcmode="lin" valueType="num">
                                      <p:cBhvr additive="base">
                                        <p:cTn id="172" dur="500" fill="hold"/>
                                        <p:tgtEl>
                                          <p:spTgt spid="48"/>
                                        </p:tgtEl>
                                        <p:attrNameLst>
                                          <p:attrName>ppt_y</p:attrName>
                                        </p:attrNameLst>
                                      </p:cBhvr>
                                      <p:tavLst>
                                        <p:tav tm="0">
                                          <p:val>
                                            <p:strVal val="#ppt_y"/>
                                          </p:val>
                                        </p:tav>
                                        <p:tav tm="100000">
                                          <p:val>
                                            <p:strVal val="#ppt_y"/>
                                          </p:val>
                                        </p:tav>
                                      </p:tavLst>
                                    </p:anim>
                                  </p:childTnLst>
                                </p:cTn>
                              </p:par>
                              <p:par>
                                <p:cTn id="173" presetID="31" presetClass="entr" presetSubtype="0" fill="hold" grpId="0" nodeType="withEffect">
                                  <p:stCondLst>
                                    <p:cond delay="0"/>
                                  </p:stCondLst>
                                  <p:childTnLst>
                                    <p:set>
                                      <p:cBhvr>
                                        <p:cTn id="174" dur="1" fill="hold">
                                          <p:stCondLst>
                                            <p:cond delay="0"/>
                                          </p:stCondLst>
                                        </p:cTn>
                                        <p:tgtEl>
                                          <p:spTgt spid="42"/>
                                        </p:tgtEl>
                                        <p:attrNameLst>
                                          <p:attrName>style.visibility</p:attrName>
                                        </p:attrNameLst>
                                      </p:cBhvr>
                                      <p:to>
                                        <p:strVal val="visible"/>
                                      </p:to>
                                    </p:set>
                                    <p:anim calcmode="lin" valueType="num">
                                      <p:cBhvr>
                                        <p:cTn id="175" dur="1000" fill="hold"/>
                                        <p:tgtEl>
                                          <p:spTgt spid="42"/>
                                        </p:tgtEl>
                                        <p:attrNameLst>
                                          <p:attrName>ppt_w</p:attrName>
                                        </p:attrNameLst>
                                      </p:cBhvr>
                                      <p:tavLst>
                                        <p:tav tm="0">
                                          <p:val>
                                            <p:fltVal val="0"/>
                                          </p:val>
                                        </p:tav>
                                        <p:tav tm="100000">
                                          <p:val>
                                            <p:strVal val="#ppt_w"/>
                                          </p:val>
                                        </p:tav>
                                      </p:tavLst>
                                    </p:anim>
                                    <p:anim calcmode="lin" valueType="num">
                                      <p:cBhvr>
                                        <p:cTn id="176" dur="1000" fill="hold"/>
                                        <p:tgtEl>
                                          <p:spTgt spid="42"/>
                                        </p:tgtEl>
                                        <p:attrNameLst>
                                          <p:attrName>ppt_h</p:attrName>
                                        </p:attrNameLst>
                                      </p:cBhvr>
                                      <p:tavLst>
                                        <p:tav tm="0">
                                          <p:val>
                                            <p:fltVal val="0"/>
                                          </p:val>
                                        </p:tav>
                                        <p:tav tm="100000">
                                          <p:val>
                                            <p:strVal val="#ppt_h"/>
                                          </p:val>
                                        </p:tav>
                                      </p:tavLst>
                                    </p:anim>
                                    <p:anim calcmode="lin" valueType="num">
                                      <p:cBhvr>
                                        <p:cTn id="177" dur="1000" fill="hold"/>
                                        <p:tgtEl>
                                          <p:spTgt spid="42"/>
                                        </p:tgtEl>
                                        <p:attrNameLst>
                                          <p:attrName>style.rotation</p:attrName>
                                        </p:attrNameLst>
                                      </p:cBhvr>
                                      <p:tavLst>
                                        <p:tav tm="0">
                                          <p:val>
                                            <p:fltVal val="90"/>
                                          </p:val>
                                        </p:tav>
                                        <p:tav tm="100000">
                                          <p:val>
                                            <p:fltVal val="0"/>
                                          </p:val>
                                        </p:tav>
                                      </p:tavLst>
                                    </p:anim>
                                    <p:animEffect transition="in" filter="fade">
                                      <p:cBhvr>
                                        <p:cTn id="178" dur="1000"/>
                                        <p:tgtEl>
                                          <p:spTgt spid="42"/>
                                        </p:tgtEl>
                                      </p:cBhvr>
                                    </p:animEffect>
                                  </p:childTnLst>
                                </p:cTn>
                              </p:par>
                              <p:par>
                                <p:cTn id="179" presetID="22" presetClass="entr" presetSubtype="8" fill="hold" grpId="0" nodeType="withEffect">
                                  <p:stCondLst>
                                    <p:cond delay="0"/>
                                  </p:stCondLst>
                                  <p:childTnLst>
                                    <p:set>
                                      <p:cBhvr>
                                        <p:cTn id="180" dur="1" fill="hold">
                                          <p:stCondLst>
                                            <p:cond delay="0"/>
                                          </p:stCondLst>
                                        </p:cTn>
                                        <p:tgtEl>
                                          <p:spTgt spid="41"/>
                                        </p:tgtEl>
                                        <p:attrNameLst>
                                          <p:attrName>style.visibility</p:attrName>
                                        </p:attrNameLst>
                                      </p:cBhvr>
                                      <p:to>
                                        <p:strVal val="visible"/>
                                      </p:to>
                                    </p:set>
                                    <p:animEffect transition="in" filter="wipe(left)">
                                      <p:cBhvr>
                                        <p:cTn id="181" dur="500"/>
                                        <p:tgtEl>
                                          <p:spTgt spid="4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fade">
                                      <p:cBhvr>
                                        <p:cTn id="184" dur="500"/>
                                        <p:tgtEl>
                                          <p:spTgt spid="50"/>
                                        </p:tgtEl>
                                      </p:cBhvr>
                                    </p:animEffect>
                                  </p:childTnLst>
                                </p:cTn>
                              </p:par>
                              <p:par>
                                <p:cTn id="185" presetID="31" presetClass="entr" presetSubtype="0" fill="hold" grpId="0" nodeType="withEffect">
                                  <p:stCondLst>
                                    <p:cond delay="0"/>
                                  </p:stCondLst>
                                  <p:childTnLst>
                                    <p:set>
                                      <p:cBhvr>
                                        <p:cTn id="186" dur="1" fill="hold">
                                          <p:stCondLst>
                                            <p:cond delay="0"/>
                                          </p:stCondLst>
                                        </p:cTn>
                                        <p:tgtEl>
                                          <p:spTgt spid="51"/>
                                        </p:tgtEl>
                                        <p:attrNameLst>
                                          <p:attrName>style.visibility</p:attrName>
                                        </p:attrNameLst>
                                      </p:cBhvr>
                                      <p:to>
                                        <p:strVal val="visible"/>
                                      </p:to>
                                    </p:set>
                                    <p:anim calcmode="lin" valueType="num">
                                      <p:cBhvr>
                                        <p:cTn id="187" dur="1000" fill="hold"/>
                                        <p:tgtEl>
                                          <p:spTgt spid="51"/>
                                        </p:tgtEl>
                                        <p:attrNameLst>
                                          <p:attrName>ppt_w</p:attrName>
                                        </p:attrNameLst>
                                      </p:cBhvr>
                                      <p:tavLst>
                                        <p:tav tm="0">
                                          <p:val>
                                            <p:fltVal val="0"/>
                                          </p:val>
                                        </p:tav>
                                        <p:tav tm="100000">
                                          <p:val>
                                            <p:strVal val="#ppt_w"/>
                                          </p:val>
                                        </p:tav>
                                      </p:tavLst>
                                    </p:anim>
                                    <p:anim calcmode="lin" valueType="num">
                                      <p:cBhvr>
                                        <p:cTn id="188" dur="1000" fill="hold"/>
                                        <p:tgtEl>
                                          <p:spTgt spid="51"/>
                                        </p:tgtEl>
                                        <p:attrNameLst>
                                          <p:attrName>ppt_h</p:attrName>
                                        </p:attrNameLst>
                                      </p:cBhvr>
                                      <p:tavLst>
                                        <p:tav tm="0">
                                          <p:val>
                                            <p:fltVal val="0"/>
                                          </p:val>
                                        </p:tav>
                                        <p:tav tm="100000">
                                          <p:val>
                                            <p:strVal val="#ppt_h"/>
                                          </p:val>
                                        </p:tav>
                                      </p:tavLst>
                                    </p:anim>
                                    <p:anim calcmode="lin" valueType="num">
                                      <p:cBhvr>
                                        <p:cTn id="189" dur="1000" fill="hold"/>
                                        <p:tgtEl>
                                          <p:spTgt spid="51"/>
                                        </p:tgtEl>
                                        <p:attrNameLst>
                                          <p:attrName>style.rotation</p:attrName>
                                        </p:attrNameLst>
                                      </p:cBhvr>
                                      <p:tavLst>
                                        <p:tav tm="0">
                                          <p:val>
                                            <p:fltVal val="90"/>
                                          </p:val>
                                        </p:tav>
                                        <p:tav tm="100000">
                                          <p:val>
                                            <p:fltVal val="0"/>
                                          </p:val>
                                        </p:tav>
                                      </p:tavLst>
                                    </p:anim>
                                    <p:animEffect transition="in" filter="fade">
                                      <p:cBhvr>
                                        <p:cTn id="190" dur="1000"/>
                                        <p:tgtEl>
                                          <p:spTgt spid="51"/>
                                        </p:tgtEl>
                                      </p:cBhvr>
                                    </p:animEffect>
                                  </p:childTnLst>
                                </p:cTn>
                              </p:par>
                              <p:par>
                                <p:cTn id="191" presetID="2" presetClass="entr" presetSubtype="8" fill="hold" nodeType="withEffect">
                                  <p:stCondLst>
                                    <p:cond delay="0"/>
                                  </p:stCondLst>
                                  <p:childTnLst>
                                    <p:set>
                                      <p:cBhvr>
                                        <p:cTn id="192" dur="1" fill="hold">
                                          <p:stCondLst>
                                            <p:cond delay="0"/>
                                          </p:stCondLst>
                                        </p:cTn>
                                        <p:tgtEl>
                                          <p:spTgt spid="53"/>
                                        </p:tgtEl>
                                        <p:attrNameLst>
                                          <p:attrName>style.visibility</p:attrName>
                                        </p:attrNameLst>
                                      </p:cBhvr>
                                      <p:to>
                                        <p:strVal val="visible"/>
                                      </p:to>
                                    </p:set>
                                    <p:anim calcmode="lin" valueType="num">
                                      <p:cBhvr additive="base">
                                        <p:cTn id="193" dur="500" fill="hold"/>
                                        <p:tgtEl>
                                          <p:spTgt spid="53"/>
                                        </p:tgtEl>
                                        <p:attrNameLst>
                                          <p:attrName>ppt_x</p:attrName>
                                        </p:attrNameLst>
                                      </p:cBhvr>
                                      <p:tavLst>
                                        <p:tav tm="0">
                                          <p:val>
                                            <p:strVal val="0-#ppt_w/2"/>
                                          </p:val>
                                        </p:tav>
                                        <p:tav tm="100000">
                                          <p:val>
                                            <p:strVal val="#ppt_x"/>
                                          </p:val>
                                        </p:tav>
                                      </p:tavLst>
                                    </p:anim>
                                    <p:anim calcmode="lin" valueType="num">
                                      <p:cBhvr additive="base">
                                        <p:cTn id="194" dur="500" fill="hold"/>
                                        <p:tgtEl>
                                          <p:spTgt spid="53"/>
                                        </p:tgtEl>
                                        <p:attrNameLst>
                                          <p:attrName>ppt_y</p:attrName>
                                        </p:attrNameLst>
                                      </p:cBhvr>
                                      <p:tavLst>
                                        <p:tav tm="0">
                                          <p:val>
                                            <p:strVal val="#ppt_y"/>
                                          </p:val>
                                        </p:tav>
                                        <p:tav tm="100000">
                                          <p:val>
                                            <p:strVal val="#ppt_y"/>
                                          </p:val>
                                        </p:tav>
                                      </p:tavLst>
                                    </p:anim>
                                  </p:childTnLst>
                                </p:cTn>
                              </p:par>
                              <p:par>
                                <p:cTn id="195" presetID="2" presetClass="entr" presetSubtype="2" fill="hold" grpId="0" nodeType="withEffect">
                                  <p:stCondLst>
                                    <p:cond delay="0"/>
                                  </p:stCondLst>
                                  <p:childTnLst>
                                    <p:set>
                                      <p:cBhvr>
                                        <p:cTn id="196" dur="1" fill="hold">
                                          <p:stCondLst>
                                            <p:cond delay="0"/>
                                          </p:stCondLst>
                                        </p:cTn>
                                        <p:tgtEl>
                                          <p:spTgt spid="52"/>
                                        </p:tgtEl>
                                        <p:attrNameLst>
                                          <p:attrName>style.visibility</p:attrName>
                                        </p:attrNameLst>
                                      </p:cBhvr>
                                      <p:to>
                                        <p:strVal val="visible"/>
                                      </p:to>
                                    </p:set>
                                    <p:anim calcmode="lin" valueType="num">
                                      <p:cBhvr additive="base">
                                        <p:cTn id="197" dur="500" fill="hold"/>
                                        <p:tgtEl>
                                          <p:spTgt spid="52"/>
                                        </p:tgtEl>
                                        <p:attrNameLst>
                                          <p:attrName>ppt_x</p:attrName>
                                        </p:attrNameLst>
                                      </p:cBhvr>
                                      <p:tavLst>
                                        <p:tav tm="0">
                                          <p:val>
                                            <p:strVal val="1+#ppt_w/2"/>
                                          </p:val>
                                        </p:tav>
                                        <p:tav tm="100000">
                                          <p:val>
                                            <p:strVal val="#ppt_x"/>
                                          </p:val>
                                        </p:tav>
                                      </p:tavLst>
                                    </p:anim>
                                    <p:anim calcmode="lin" valueType="num">
                                      <p:cBhvr additive="base">
                                        <p:cTn id="198" dur="500" fill="hold"/>
                                        <p:tgtEl>
                                          <p:spTgt spid="52"/>
                                        </p:tgtEl>
                                        <p:attrNameLst>
                                          <p:attrName>ppt_y</p:attrName>
                                        </p:attrNameLst>
                                      </p:cBhvr>
                                      <p:tavLst>
                                        <p:tav tm="0">
                                          <p:val>
                                            <p:strVal val="#ppt_y"/>
                                          </p:val>
                                        </p:tav>
                                        <p:tav tm="100000">
                                          <p:val>
                                            <p:strVal val="#ppt_y"/>
                                          </p:val>
                                        </p:tav>
                                      </p:tavLst>
                                    </p:anim>
                                  </p:childTnLst>
                                </p:cTn>
                              </p:par>
                              <p:par>
                                <p:cTn id="199" presetID="2" presetClass="entr" presetSubtype="8" fill="hold" grpId="0" nodeType="withEffect">
                                  <p:stCondLst>
                                    <p:cond delay="0"/>
                                  </p:stCondLst>
                                  <p:childTnLst>
                                    <p:set>
                                      <p:cBhvr>
                                        <p:cTn id="200" dur="1" fill="hold">
                                          <p:stCondLst>
                                            <p:cond delay="0"/>
                                          </p:stCondLst>
                                        </p:cTn>
                                        <p:tgtEl>
                                          <p:spTgt spid="54"/>
                                        </p:tgtEl>
                                        <p:attrNameLst>
                                          <p:attrName>style.visibility</p:attrName>
                                        </p:attrNameLst>
                                      </p:cBhvr>
                                      <p:to>
                                        <p:strVal val="visible"/>
                                      </p:to>
                                    </p:set>
                                    <p:anim calcmode="lin" valueType="num">
                                      <p:cBhvr additive="base">
                                        <p:cTn id="201" dur="500" fill="hold"/>
                                        <p:tgtEl>
                                          <p:spTgt spid="54"/>
                                        </p:tgtEl>
                                        <p:attrNameLst>
                                          <p:attrName>ppt_x</p:attrName>
                                        </p:attrNameLst>
                                      </p:cBhvr>
                                      <p:tavLst>
                                        <p:tav tm="0">
                                          <p:val>
                                            <p:strVal val="0-#ppt_w/2"/>
                                          </p:val>
                                        </p:tav>
                                        <p:tav tm="100000">
                                          <p:val>
                                            <p:strVal val="#ppt_x"/>
                                          </p:val>
                                        </p:tav>
                                      </p:tavLst>
                                    </p:anim>
                                    <p:anim calcmode="lin" valueType="num">
                                      <p:cBhvr additive="base">
                                        <p:cTn id="202" dur="500" fill="hold"/>
                                        <p:tgtEl>
                                          <p:spTgt spid="54"/>
                                        </p:tgtEl>
                                        <p:attrNameLst>
                                          <p:attrName>ppt_y</p:attrName>
                                        </p:attrNameLst>
                                      </p:cBhvr>
                                      <p:tavLst>
                                        <p:tav tm="0">
                                          <p:val>
                                            <p:strVal val="#ppt_y"/>
                                          </p:val>
                                        </p:tav>
                                        <p:tav tm="100000">
                                          <p:val>
                                            <p:strVal val="#ppt_y"/>
                                          </p:val>
                                        </p:tav>
                                      </p:tavLst>
                                    </p:anim>
                                  </p:childTnLst>
                                </p:cTn>
                              </p:par>
                              <p:par>
                                <p:cTn id="203" presetID="2" presetClass="entr" presetSubtype="2" fill="hold" grpId="0" nodeType="withEffect">
                                  <p:stCondLst>
                                    <p:cond delay="0"/>
                                  </p:stCondLst>
                                  <p:childTnLst>
                                    <p:set>
                                      <p:cBhvr>
                                        <p:cTn id="204" dur="1" fill="hold">
                                          <p:stCondLst>
                                            <p:cond delay="0"/>
                                          </p:stCondLst>
                                        </p:cTn>
                                        <p:tgtEl>
                                          <p:spTgt spid="55"/>
                                        </p:tgtEl>
                                        <p:attrNameLst>
                                          <p:attrName>style.visibility</p:attrName>
                                        </p:attrNameLst>
                                      </p:cBhvr>
                                      <p:to>
                                        <p:strVal val="visible"/>
                                      </p:to>
                                    </p:set>
                                    <p:anim calcmode="lin" valueType="num">
                                      <p:cBhvr additive="base">
                                        <p:cTn id="205" dur="500" fill="hold"/>
                                        <p:tgtEl>
                                          <p:spTgt spid="55"/>
                                        </p:tgtEl>
                                        <p:attrNameLst>
                                          <p:attrName>ppt_x</p:attrName>
                                        </p:attrNameLst>
                                      </p:cBhvr>
                                      <p:tavLst>
                                        <p:tav tm="0">
                                          <p:val>
                                            <p:strVal val="1+#ppt_w/2"/>
                                          </p:val>
                                        </p:tav>
                                        <p:tav tm="100000">
                                          <p:val>
                                            <p:strVal val="#ppt_x"/>
                                          </p:val>
                                        </p:tav>
                                      </p:tavLst>
                                    </p:anim>
                                    <p:anim calcmode="lin" valueType="num">
                                      <p:cBhvr additive="base">
                                        <p:cTn id="206" dur="500" fill="hold"/>
                                        <p:tgtEl>
                                          <p:spTgt spid="55"/>
                                        </p:tgtEl>
                                        <p:attrNameLst>
                                          <p:attrName>ppt_y</p:attrName>
                                        </p:attrNameLst>
                                      </p:cBhvr>
                                      <p:tavLst>
                                        <p:tav tm="0">
                                          <p:val>
                                            <p:strVal val="#ppt_y"/>
                                          </p:val>
                                        </p:tav>
                                        <p:tav tm="100000">
                                          <p:val>
                                            <p:strVal val="#ppt_y"/>
                                          </p:val>
                                        </p:tav>
                                      </p:tavLst>
                                    </p:anim>
                                  </p:childTnLst>
                                </p:cTn>
                              </p:par>
                              <p:par>
                                <p:cTn id="207" presetID="22" presetClass="entr" presetSubtype="4" fill="hold" grpId="0" nodeType="withEffect">
                                  <p:stCondLst>
                                    <p:cond delay="0"/>
                                  </p:stCondLst>
                                  <p:childTnLst>
                                    <p:set>
                                      <p:cBhvr>
                                        <p:cTn id="208" dur="1" fill="hold">
                                          <p:stCondLst>
                                            <p:cond delay="0"/>
                                          </p:stCondLst>
                                        </p:cTn>
                                        <p:tgtEl>
                                          <p:spTgt spid="57"/>
                                        </p:tgtEl>
                                        <p:attrNameLst>
                                          <p:attrName>style.visibility</p:attrName>
                                        </p:attrNameLst>
                                      </p:cBhvr>
                                      <p:to>
                                        <p:strVal val="visible"/>
                                      </p:to>
                                    </p:set>
                                    <p:animEffect transition="in" filter="wipe(down)">
                                      <p:cBhvr>
                                        <p:cTn id="209" dur="500"/>
                                        <p:tgtEl>
                                          <p:spTgt spid="57"/>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59"/>
                                        </p:tgtEl>
                                        <p:attrNameLst>
                                          <p:attrName>style.visibility</p:attrName>
                                        </p:attrNameLst>
                                      </p:cBhvr>
                                      <p:to>
                                        <p:strVal val="visible"/>
                                      </p:to>
                                    </p:set>
                                    <p:animEffect transition="in" filter="fade">
                                      <p:cBhvr>
                                        <p:cTn id="212" dur="500"/>
                                        <p:tgtEl>
                                          <p:spTgt spid="59"/>
                                        </p:tgtEl>
                                      </p:cBhvr>
                                    </p:animEffect>
                                  </p:childTnLst>
                                </p:cTn>
                              </p:par>
                              <p:par>
                                <p:cTn id="213" presetID="31" presetClass="entr" presetSubtype="0" fill="hold" grpId="0" nodeType="withEffect">
                                  <p:stCondLst>
                                    <p:cond delay="0"/>
                                  </p:stCondLst>
                                  <p:childTnLst>
                                    <p:set>
                                      <p:cBhvr>
                                        <p:cTn id="214" dur="1" fill="hold">
                                          <p:stCondLst>
                                            <p:cond delay="0"/>
                                          </p:stCondLst>
                                        </p:cTn>
                                        <p:tgtEl>
                                          <p:spTgt spid="60"/>
                                        </p:tgtEl>
                                        <p:attrNameLst>
                                          <p:attrName>style.visibility</p:attrName>
                                        </p:attrNameLst>
                                      </p:cBhvr>
                                      <p:to>
                                        <p:strVal val="visible"/>
                                      </p:to>
                                    </p:set>
                                    <p:anim calcmode="lin" valueType="num">
                                      <p:cBhvr>
                                        <p:cTn id="215" dur="1000" fill="hold"/>
                                        <p:tgtEl>
                                          <p:spTgt spid="60"/>
                                        </p:tgtEl>
                                        <p:attrNameLst>
                                          <p:attrName>ppt_w</p:attrName>
                                        </p:attrNameLst>
                                      </p:cBhvr>
                                      <p:tavLst>
                                        <p:tav tm="0">
                                          <p:val>
                                            <p:fltVal val="0"/>
                                          </p:val>
                                        </p:tav>
                                        <p:tav tm="100000">
                                          <p:val>
                                            <p:strVal val="#ppt_w"/>
                                          </p:val>
                                        </p:tav>
                                      </p:tavLst>
                                    </p:anim>
                                    <p:anim calcmode="lin" valueType="num">
                                      <p:cBhvr>
                                        <p:cTn id="216" dur="1000" fill="hold"/>
                                        <p:tgtEl>
                                          <p:spTgt spid="60"/>
                                        </p:tgtEl>
                                        <p:attrNameLst>
                                          <p:attrName>ppt_h</p:attrName>
                                        </p:attrNameLst>
                                      </p:cBhvr>
                                      <p:tavLst>
                                        <p:tav tm="0">
                                          <p:val>
                                            <p:fltVal val="0"/>
                                          </p:val>
                                        </p:tav>
                                        <p:tav tm="100000">
                                          <p:val>
                                            <p:strVal val="#ppt_h"/>
                                          </p:val>
                                        </p:tav>
                                      </p:tavLst>
                                    </p:anim>
                                    <p:anim calcmode="lin" valueType="num">
                                      <p:cBhvr>
                                        <p:cTn id="217" dur="1000" fill="hold"/>
                                        <p:tgtEl>
                                          <p:spTgt spid="60"/>
                                        </p:tgtEl>
                                        <p:attrNameLst>
                                          <p:attrName>style.rotation</p:attrName>
                                        </p:attrNameLst>
                                      </p:cBhvr>
                                      <p:tavLst>
                                        <p:tav tm="0">
                                          <p:val>
                                            <p:fltVal val="90"/>
                                          </p:val>
                                        </p:tav>
                                        <p:tav tm="100000">
                                          <p:val>
                                            <p:fltVal val="0"/>
                                          </p:val>
                                        </p:tav>
                                      </p:tavLst>
                                    </p:anim>
                                    <p:animEffect transition="in" filter="fade">
                                      <p:cBhvr>
                                        <p:cTn id="218" dur="1000"/>
                                        <p:tgtEl>
                                          <p:spTgt spid="60"/>
                                        </p:tgtEl>
                                      </p:cBhvr>
                                    </p:animEffect>
                                  </p:childTnLst>
                                </p:cTn>
                              </p:par>
                              <p:par>
                                <p:cTn id="219" presetID="2" presetClass="entr" presetSubtype="8" fill="hold" nodeType="withEffect">
                                  <p:stCondLst>
                                    <p:cond delay="0"/>
                                  </p:stCondLst>
                                  <p:childTnLst>
                                    <p:set>
                                      <p:cBhvr>
                                        <p:cTn id="220" dur="1" fill="hold">
                                          <p:stCondLst>
                                            <p:cond delay="0"/>
                                          </p:stCondLst>
                                        </p:cTn>
                                        <p:tgtEl>
                                          <p:spTgt spid="62"/>
                                        </p:tgtEl>
                                        <p:attrNameLst>
                                          <p:attrName>style.visibility</p:attrName>
                                        </p:attrNameLst>
                                      </p:cBhvr>
                                      <p:to>
                                        <p:strVal val="visible"/>
                                      </p:to>
                                    </p:set>
                                    <p:anim calcmode="lin" valueType="num">
                                      <p:cBhvr additive="base">
                                        <p:cTn id="221" dur="500" fill="hold"/>
                                        <p:tgtEl>
                                          <p:spTgt spid="62"/>
                                        </p:tgtEl>
                                        <p:attrNameLst>
                                          <p:attrName>ppt_x</p:attrName>
                                        </p:attrNameLst>
                                      </p:cBhvr>
                                      <p:tavLst>
                                        <p:tav tm="0">
                                          <p:val>
                                            <p:strVal val="0-#ppt_w/2"/>
                                          </p:val>
                                        </p:tav>
                                        <p:tav tm="100000">
                                          <p:val>
                                            <p:strVal val="#ppt_x"/>
                                          </p:val>
                                        </p:tav>
                                      </p:tavLst>
                                    </p:anim>
                                    <p:anim calcmode="lin" valueType="num">
                                      <p:cBhvr additive="base">
                                        <p:cTn id="222" dur="500" fill="hold"/>
                                        <p:tgtEl>
                                          <p:spTgt spid="62"/>
                                        </p:tgtEl>
                                        <p:attrNameLst>
                                          <p:attrName>ppt_y</p:attrName>
                                        </p:attrNameLst>
                                      </p:cBhvr>
                                      <p:tavLst>
                                        <p:tav tm="0">
                                          <p:val>
                                            <p:strVal val="#ppt_y"/>
                                          </p:val>
                                        </p:tav>
                                        <p:tav tm="100000">
                                          <p:val>
                                            <p:strVal val="#ppt_y"/>
                                          </p:val>
                                        </p:tav>
                                      </p:tavLst>
                                    </p:anim>
                                  </p:childTnLst>
                                </p:cTn>
                              </p:par>
                              <p:par>
                                <p:cTn id="223" presetID="2" presetClass="entr" presetSubtype="2" fill="hold" grpId="0" nodeType="withEffect">
                                  <p:stCondLst>
                                    <p:cond delay="0"/>
                                  </p:stCondLst>
                                  <p:childTnLst>
                                    <p:set>
                                      <p:cBhvr>
                                        <p:cTn id="224" dur="1" fill="hold">
                                          <p:stCondLst>
                                            <p:cond delay="0"/>
                                          </p:stCondLst>
                                        </p:cTn>
                                        <p:tgtEl>
                                          <p:spTgt spid="61"/>
                                        </p:tgtEl>
                                        <p:attrNameLst>
                                          <p:attrName>style.visibility</p:attrName>
                                        </p:attrNameLst>
                                      </p:cBhvr>
                                      <p:to>
                                        <p:strVal val="visible"/>
                                      </p:to>
                                    </p:set>
                                    <p:anim calcmode="lin" valueType="num">
                                      <p:cBhvr additive="base">
                                        <p:cTn id="225" dur="500" fill="hold"/>
                                        <p:tgtEl>
                                          <p:spTgt spid="61"/>
                                        </p:tgtEl>
                                        <p:attrNameLst>
                                          <p:attrName>ppt_x</p:attrName>
                                        </p:attrNameLst>
                                      </p:cBhvr>
                                      <p:tavLst>
                                        <p:tav tm="0">
                                          <p:val>
                                            <p:strVal val="1+#ppt_w/2"/>
                                          </p:val>
                                        </p:tav>
                                        <p:tav tm="100000">
                                          <p:val>
                                            <p:strVal val="#ppt_x"/>
                                          </p:val>
                                        </p:tav>
                                      </p:tavLst>
                                    </p:anim>
                                    <p:anim calcmode="lin" valueType="num">
                                      <p:cBhvr additive="base">
                                        <p:cTn id="226" dur="500" fill="hold"/>
                                        <p:tgtEl>
                                          <p:spTgt spid="61"/>
                                        </p:tgtEl>
                                        <p:attrNameLst>
                                          <p:attrName>ppt_y</p:attrName>
                                        </p:attrNameLst>
                                      </p:cBhvr>
                                      <p:tavLst>
                                        <p:tav tm="0">
                                          <p:val>
                                            <p:strVal val="#ppt_y"/>
                                          </p:val>
                                        </p:tav>
                                        <p:tav tm="100000">
                                          <p:val>
                                            <p:strVal val="#ppt_y"/>
                                          </p:val>
                                        </p:tav>
                                      </p:tavLst>
                                    </p:anim>
                                  </p:childTnLst>
                                </p:cTn>
                              </p:par>
                              <p:par>
                                <p:cTn id="227" presetID="2" presetClass="entr" presetSubtype="8" fill="hold" grpId="0" nodeType="withEffect">
                                  <p:stCondLst>
                                    <p:cond delay="0"/>
                                  </p:stCondLst>
                                  <p:childTnLst>
                                    <p:set>
                                      <p:cBhvr>
                                        <p:cTn id="228" dur="1" fill="hold">
                                          <p:stCondLst>
                                            <p:cond delay="0"/>
                                          </p:stCondLst>
                                        </p:cTn>
                                        <p:tgtEl>
                                          <p:spTgt spid="63"/>
                                        </p:tgtEl>
                                        <p:attrNameLst>
                                          <p:attrName>style.visibility</p:attrName>
                                        </p:attrNameLst>
                                      </p:cBhvr>
                                      <p:to>
                                        <p:strVal val="visible"/>
                                      </p:to>
                                    </p:set>
                                    <p:anim calcmode="lin" valueType="num">
                                      <p:cBhvr additive="base">
                                        <p:cTn id="229" dur="500" fill="hold"/>
                                        <p:tgtEl>
                                          <p:spTgt spid="63"/>
                                        </p:tgtEl>
                                        <p:attrNameLst>
                                          <p:attrName>ppt_x</p:attrName>
                                        </p:attrNameLst>
                                      </p:cBhvr>
                                      <p:tavLst>
                                        <p:tav tm="0">
                                          <p:val>
                                            <p:strVal val="0-#ppt_w/2"/>
                                          </p:val>
                                        </p:tav>
                                        <p:tav tm="100000">
                                          <p:val>
                                            <p:strVal val="#ppt_x"/>
                                          </p:val>
                                        </p:tav>
                                      </p:tavLst>
                                    </p:anim>
                                    <p:anim calcmode="lin" valueType="num">
                                      <p:cBhvr additive="base">
                                        <p:cTn id="230" dur="500" fill="hold"/>
                                        <p:tgtEl>
                                          <p:spTgt spid="63"/>
                                        </p:tgtEl>
                                        <p:attrNameLst>
                                          <p:attrName>ppt_y</p:attrName>
                                        </p:attrNameLst>
                                      </p:cBhvr>
                                      <p:tavLst>
                                        <p:tav tm="0">
                                          <p:val>
                                            <p:strVal val="#ppt_y"/>
                                          </p:val>
                                        </p:tav>
                                        <p:tav tm="100000">
                                          <p:val>
                                            <p:strVal val="#ppt_y"/>
                                          </p:val>
                                        </p:tav>
                                      </p:tavLst>
                                    </p:anim>
                                  </p:childTnLst>
                                </p:cTn>
                              </p:par>
                              <p:par>
                                <p:cTn id="231" presetID="2" presetClass="entr" presetSubtype="2" fill="hold" grpId="0" nodeType="withEffect">
                                  <p:stCondLst>
                                    <p:cond delay="0"/>
                                  </p:stCondLst>
                                  <p:childTnLst>
                                    <p:set>
                                      <p:cBhvr>
                                        <p:cTn id="232" dur="1" fill="hold">
                                          <p:stCondLst>
                                            <p:cond delay="0"/>
                                          </p:stCondLst>
                                        </p:cTn>
                                        <p:tgtEl>
                                          <p:spTgt spid="64"/>
                                        </p:tgtEl>
                                        <p:attrNameLst>
                                          <p:attrName>style.visibility</p:attrName>
                                        </p:attrNameLst>
                                      </p:cBhvr>
                                      <p:to>
                                        <p:strVal val="visible"/>
                                      </p:to>
                                    </p:set>
                                    <p:anim calcmode="lin" valueType="num">
                                      <p:cBhvr additive="base">
                                        <p:cTn id="233" dur="500" fill="hold"/>
                                        <p:tgtEl>
                                          <p:spTgt spid="64"/>
                                        </p:tgtEl>
                                        <p:attrNameLst>
                                          <p:attrName>ppt_x</p:attrName>
                                        </p:attrNameLst>
                                      </p:cBhvr>
                                      <p:tavLst>
                                        <p:tav tm="0">
                                          <p:val>
                                            <p:strVal val="1+#ppt_w/2"/>
                                          </p:val>
                                        </p:tav>
                                        <p:tav tm="100000">
                                          <p:val>
                                            <p:strVal val="#ppt_x"/>
                                          </p:val>
                                        </p:tav>
                                      </p:tavLst>
                                    </p:anim>
                                    <p:anim calcmode="lin" valueType="num">
                                      <p:cBhvr additive="base">
                                        <p:cTn id="234" dur="500" fill="hold"/>
                                        <p:tgtEl>
                                          <p:spTgt spid="64"/>
                                        </p:tgtEl>
                                        <p:attrNameLst>
                                          <p:attrName>ppt_y</p:attrName>
                                        </p:attrNameLst>
                                      </p:cBhvr>
                                      <p:tavLst>
                                        <p:tav tm="0">
                                          <p:val>
                                            <p:strVal val="#ppt_y"/>
                                          </p:val>
                                        </p:tav>
                                        <p:tav tm="100000">
                                          <p:val>
                                            <p:strVal val="#ppt_y"/>
                                          </p:val>
                                        </p:tav>
                                      </p:tavLst>
                                    </p:anim>
                                  </p:childTnLst>
                                </p:cTn>
                              </p:par>
                              <p:par>
                                <p:cTn id="235" presetID="31" presetClass="entr" presetSubtype="0" fill="hold" grpId="0" nodeType="withEffect">
                                  <p:stCondLst>
                                    <p:cond delay="0"/>
                                  </p:stCondLst>
                                  <p:childTnLst>
                                    <p:set>
                                      <p:cBhvr>
                                        <p:cTn id="236" dur="1" fill="hold">
                                          <p:stCondLst>
                                            <p:cond delay="0"/>
                                          </p:stCondLst>
                                        </p:cTn>
                                        <p:tgtEl>
                                          <p:spTgt spid="56"/>
                                        </p:tgtEl>
                                        <p:attrNameLst>
                                          <p:attrName>style.visibility</p:attrName>
                                        </p:attrNameLst>
                                      </p:cBhvr>
                                      <p:to>
                                        <p:strVal val="visible"/>
                                      </p:to>
                                    </p:set>
                                    <p:anim calcmode="lin" valueType="num">
                                      <p:cBhvr>
                                        <p:cTn id="237" dur="1000" fill="hold"/>
                                        <p:tgtEl>
                                          <p:spTgt spid="56"/>
                                        </p:tgtEl>
                                        <p:attrNameLst>
                                          <p:attrName>ppt_w</p:attrName>
                                        </p:attrNameLst>
                                      </p:cBhvr>
                                      <p:tavLst>
                                        <p:tav tm="0">
                                          <p:val>
                                            <p:fltVal val="0"/>
                                          </p:val>
                                        </p:tav>
                                        <p:tav tm="100000">
                                          <p:val>
                                            <p:strVal val="#ppt_w"/>
                                          </p:val>
                                        </p:tav>
                                      </p:tavLst>
                                    </p:anim>
                                    <p:anim calcmode="lin" valueType="num">
                                      <p:cBhvr>
                                        <p:cTn id="238" dur="1000" fill="hold"/>
                                        <p:tgtEl>
                                          <p:spTgt spid="56"/>
                                        </p:tgtEl>
                                        <p:attrNameLst>
                                          <p:attrName>ppt_h</p:attrName>
                                        </p:attrNameLst>
                                      </p:cBhvr>
                                      <p:tavLst>
                                        <p:tav tm="0">
                                          <p:val>
                                            <p:fltVal val="0"/>
                                          </p:val>
                                        </p:tav>
                                        <p:tav tm="100000">
                                          <p:val>
                                            <p:strVal val="#ppt_h"/>
                                          </p:val>
                                        </p:tav>
                                      </p:tavLst>
                                    </p:anim>
                                    <p:anim calcmode="lin" valueType="num">
                                      <p:cBhvr>
                                        <p:cTn id="239" dur="1000" fill="hold"/>
                                        <p:tgtEl>
                                          <p:spTgt spid="56"/>
                                        </p:tgtEl>
                                        <p:attrNameLst>
                                          <p:attrName>style.rotation</p:attrName>
                                        </p:attrNameLst>
                                      </p:cBhvr>
                                      <p:tavLst>
                                        <p:tav tm="0">
                                          <p:val>
                                            <p:fltVal val="90"/>
                                          </p:val>
                                        </p:tav>
                                        <p:tav tm="100000">
                                          <p:val>
                                            <p:fltVal val="0"/>
                                          </p:val>
                                        </p:tav>
                                      </p:tavLst>
                                    </p:anim>
                                    <p:animEffect transition="in" filter="fade">
                                      <p:cBhvr>
                                        <p:cTn id="240" dur="1000"/>
                                        <p:tgtEl>
                                          <p:spTgt spid="56"/>
                                        </p:tgtEl>
                                      </p:cBhvr>
                                    </p:animEffect>
                                  </p:childTnLst>
                                </p:cTn>
                              </p:par>
                              <p:par>
                                <p:cTn id="241" presetID="22" presetClass="entr" presetSubtype="8" fill="hold" grpId="0" nodeType="withEffect">
                                  <p:stCondLst>
                                    <p:cond delay="0"/>
                                  </p:stCondLst>
                                  <p:childTnLst>
                                    <p:set>
                                      <p:cBhvr>
                                        <p:cTn id="242" dur="1" fill="hold">
                                          <p:stCondLst>
                                            <p:cond delay="0"/>
                                          </p:stCondLst>
                                        </p:cTn>
                                        <p:tgtEl>
                                          <p:spTgt spid="58"/>
                                        </p:tgtEl>
                                        <p:attrNameLst>
                                          <p:attrName>style.visibility</p:attrName>
                                        </p:attrNameLst>
                                      </p:cBhvr>
                                      <p:to>
                                        <p:strVal val="visible"/>
                                      </p:to>
                                    </p:set>
                                    <p:animEffect transition="in" filter="wipe(left)">
                                      <p:cBhvr>
                                        <p:cTn id="243" dur="500"/>
                                        <p:tgtEl>
                                          <p:spTgt spid="58"/>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65"/>
                                        </p:tgtEl>
                                        <p:attrNameLst>
                                          <p:attrName>style.visibility</p:attrName>
                                        </p:attrNameLst>
                                      </p:cBhvr>
                                      <p:to>
                                        <p:strVal val="visible"/>
                                      </p:to>
                                    </p:set>
                                    <p:animEffect transition="in" filter="fade">
                                      <p:cBhvr>
                                        <p:cTn id="246" dur="500"/>
                                        <p:tgtEl>
                                          <p:spTgt spid="65"/>
                                        </p:tgtEl>
                                      </p:cBhvr>
                                    </p:animEffect>
                                  </p:childTnLst>
                                </p:cTn>
                              </p:par>
                              <p:par>
                                <p:cTn id="247" presetID="31" presetClass="entr" presetSubtype="0" fill="hold" grpId="0" nodeType="withEffect">
                                  <p:stCondLst>
                                    <p:cond delay="0"/>
                                  </p:stCondLst>
                                  <p:childTnLst>
                                    <p:set>
                                      <p:cBhvr>
                                        <p:cTn id="248" dur="1" fill="hold">
                                          <p:stCondLst>
                                            <p:cond delay="0"/>
                                          </p:stCondLst>
                                        </p:cTn>
                                        <p:tgtEl>
                                          <p:spTgt spid="66"/>
                                        </p:tgtEl>
                                        <p:attrNameLst>
                                          <p:attrName>style.visibility</p:attrName>
                                        </p:attrNameLst>
                                      </p:cBhvr>
                                      <p:to>
                                        <p:strVal val="visible"/>
                                      </p:to>
                                    </p:set>
                                    <p:anim calcmode="lin" valueType="num">
                                      <p:cBhvr>
                                        <p:cTn id="249" dur="1000" fill="hold"/>
                                        <p:tgtEl>
                                          <p:spTgt spid="66"/>
                                        </p:tgtEl>
                                        <p:attrNameLst>
                                          <p:attrName>ppt_w</p:attrName>
                                        </p:attrNameLst>
                                      </p:cBhvr>
                                      <p:tavLst>
                                        <p:tav tm="0">
                                          <p:val>
                                            <p:fltVal val="0"/>
                                          </p:val>
                                        </p:tav>
                                        <p:tav tm="100000">
                                          <p:val>
                                            <p:strVal val="#ppt_w"/>
                                          </p:val>
                                        </p:tav>
                                      </p:tavLst>
                                    </p:anim>
                                    <p:anim calcmode="lin" valueType="num">
                                      <p:cBhvr>
                                        <p:cTn id="250" dur="1000" fill="hold"/>
                                        <p:tgtEl>
                                          <p:spTgt spid="66"/>
                                        </p:tgtEl>
                                        <p:attrNameLst>
                                          <p:attrName>ppt_h</p:attrName>
                                        </p:attrNameLst>
                                      </p:cBhvr>
                                      <p:tavLst>
                                        <p:tav tm="0">
                                          <p:val>
                                            <p:fltVal val="0"/>
                                          </p:val>
                                        </p:tav>
                                        <p:tav tm="100000">
                                          <p:val>
                                            <p:strVal val="#ppt_h"/>
                                          </p:val>
                                        </p:tav>
                                      </p:tavLst>
                                    </p:anim>
                                    <p:anim calcmode="lin" valueType="num">
                                      <p:cBhvr>
                                        <p:cTn id="251" dur="1000" fill="hold"/>
                                        <p:tgtEl>
                                          <p:spTgt spid="66"/>
                                        </p:tgtEl>
                                        <p:attrNameLst>
                                          <p:attrName>style.rotation</p:attrName>
                                        </p:attrNameLst>
                                      </p:cBhvr>
                                      <p:tavLst>
                                        <p:tav tm="0">
                                          <p:val>
                                            <p:fltVal val="90"/>
                                          </p:val>
                                        </p:tav>
                                        <p:tav tm="100000">
                                          <p:val>
                                            <p:fltVal val="0"/>
                                          </p:val>
                                        </p:tav>
                                      </p:tavLst>
                                    </p:anim>
                                    <p:animEffect transition="in" filter="fade">
                                      <p:cBhvr>
                                        <p:cTn id="252" dur="1000"/>
                                        <p:tgtEl>
                                          <p:spTgt spid="66"/>
                                        </p:tgtEl>
                                      </p:cBhvr>
                                    </p:animEffect>
                                  </p:childTnLst>
                                </p:cTn>
                              </p:par>
                              <p:par>
                                <p:cTn id="253" presetID="2" presetClass="entr" presetSubtype="8" fill="hold" nodeType="withEffect">
                                  <p:stCondLst>
                                    <p:cond delay="0"/>
                                  </p:stCondLst>
                                  <p:childTnLst>
                                    <p:set>
                                      <p:cBhvr>
                                        <p:cTn id="254" dur="1" fill="hold">
                                          <p:stCondLst>
                                            <p:cond delay="0"/>
                                          </p:stCondLst>
                                        </p:cTn>
                                        <p:tgtEl>
                                          <p:spTgt spid="68"/>
                                        </p:tgtEl>
                                        <p:attrNameLst>
                                          <p:attrName>style.visibility</p:attrName>
                                        </p:attrNameLst>
                                      </p:cBhvr>
                                      <p:to>
                                        <p:strVal val="visible"/>
                                      </p:to>
                                    </p:set>
                                    <p:anim calcmode="lin" valueType="num">
                                      <p:cBhvr additive="base">
                                        <p:cTn id="255" dur="500" fill="hold"/>
                                        <p:tgtEl>
                                          <p:spTgt spid="68"/>
                                        </p:tgtEl>
                                        <p:attrNameLst>
                                          <p:attrName>ppt_x</p:attrName>
                                        </p:attrNameLst>
                                      </p:cBhvr>
                                      <p:tavLst>
                                        <p:tav tm="0">
                                          <p:val>
                                            <p:strVal val="0-#ppt_w/2"/>
                                          </p:val>
                                        </p:tav>
                                        <p:tav tm="100000">
                                          <p:val>
                                            <p:strVal val="#ppt_x"/>
                                          </p:val>
                                        </p:tav>
                                      </p:tavLst>
                                    </p:anim>
                                    <p:anim calcmode="lin" valueType="num">
                                      <p:cBhvr additive="base">
                                        <p:cTn id="256" dur="500" fill="hold"/>
                                        <p:tgtEl>
                                          <p:spTgt spid="68"/>
                                        </p:tgtEl>
                                        <p:attrNameLst>
                                          <p:attrName>ppt_y</p:attrName>
                                        </p:attrNameLst>
                                      </p:cBhvr>
                                      <p:tavLst>
                                        <p:tav tm="0">
                                          <p:val>
                                            <p:strVal val="#ppt_y"/>
                                          </p:val>
                                        </p:tav>
                                        <p:tav tm="100000">
                                          <p:val>
                                            <p:strVal val="#ppt_y"/>
                                          </p:val>
                                        </p:tav>
                                      </p:tavLst>
                                    </p:anim>
                                  </p:childTnLst>
                                </p:cTn>
                              </p:par>
                              <p:par>
                                <p:cTn id="257" presetID="2" presetClass="entr" presetSubtype="2" fill="hold" grpId="0" nodeType="withEffect">
                                  <p:stCondLst>
                                    <p:cond delay="0"/>
                                  </p:stCondLst>
                                  <p:childTnLst>
                                    <p:set>
                                      <p:cBhvr>
                                        <p:cTn id="258" dur="1" fill="hold">
                                          <p:stCondLst>
                                            <p:cond delay="0"/>
                                          </p:stCondLst>
                                        </p:cTn>
                                        <p:tgtEl>
                                          <p:spTgt spid="67"/>
                                        </p:tgtEl>
                                        <p:attrNameLst>
                                          <p:attrName>style.visibility</p:attrName>
                                        </p:attrNameLst>
                                      </p:cBhvr>
                                      <p:to>
                                        <p:strVal val="visible"/>
                                      </p:to>
                                    </p:set>
                                    <p:anim calcmode="lin" valueType="num">
                                      <p:cBhvr additive="base">
                                        <p:cTn id="259" dur="500" fill="hold"/>
                                        <p:tgtEl>
                                          <p:spTgt spid="67"/>
                                        </p:tgtEl>
                                        <p:attrNameLst>
                                          <p:attrName>ppt_x</p:attrName>
                                        </p:attrNameLst>
                                      </p:cBhvr>
                                      <p:tavLst>
                                        <p:tav tm="0">
                                          <p:val>
                                            <p:strVal val="1+#ppt_w/2"/>
                                          </p:val>
                                        </p:tav>
                                        <p:tav tm="100000">
                                          <p:val>
                                            <p:strVal val="#ppt_x"/>
                                          </p:val>
                                        </p:tav>
                                      </p:tavLst>
                                    </p:anim>
                                    <p:anim calcmode="lin" valueType="num">
                                      <p:cBhvr additive="base">
                                        <p:cTn id="260" dur="500" fill="hold"/>
                                        <p:tgtEl>
                                          <p:spTgt spid="67"/>
                                        </p:tgtEl>
                                        <p:attrNameLst>
                                          <p:attrName>ppt_y</p:attrName>
                                        </p:attrNameLst>
                                      </p:cBhvr>
                                      <p:tavLst>
                                        <p:tav tm="0">
                                          <p:val>
                                            <p:strVal val="#ppt_y"/>
                                          </p:val>
                                        </p:tav>
                                        <p:tav tm="100000">
                                          <p:val>
                                            <p:strVal val="#ppt_y"/>
                                          </p:val>
                                        </p:tav>
                                      </p:tavLst>
                                    </p:anim>
                                  </p:childTnLst>
                                </p:cTn>
                              </p:par>
                              <p:par>
                                <p:cTn id="261" presetID="2" presetClass="entr" presetSubtype="8" fill="hold" grpId="0" nodeType="withEffect">
                                  <p:stCondLst>
                                    <p:cond delay="0"/>
                                  </p:stCondLst>
                                  <p:childTnLst>
                                    <p:set>
                                      <p:cBhvr>
                                        <p:cTn id="262" dur="1" fill="hold">
                                          <p:stCondLst>
                                            <p:cond delay="0"/>
                                          </p:stCondLst>
                                        </p:cTn>
                                        <p:tgtEl>
                                          <p:spTgt spid="69"/>
                                        </p:tgtEl>
                                        <p:attrNameLst>
                                          <p:attrName>style.visibility</p:attrName>
                                        </p:attrNameLst>
                                      </p:cBhvr>
                                      <p:to>
                                        <p:strVal val="visible"/>
                                      </p:to>
                                    </p:set>
                                    <p:anim calcmode="lin" valueType="num">
                                      <p:cBhvr additive="base">
                                        <p:cTn id="263" dur="500" fill="hold"/>
                                        <p:tgtEl>
                                          <p:spTgt spid="69"/>
                                        </p:tgtEl>
                                        <p:attrNameLst>
                                          <p:attrName>ppt_x</p:attrName>
                                        </p:attrNameLst>
                                      </p:cBhvr>
                                      <p:tavLst>
                                        <p:tav tm="0">
                                          <p:val>
                                            <p:strVal val="0-#ppt_w/2"/>
                                          </p:val>
                                        </p:tav>
                                        <p:tav tm="100000">
                                          <p:val>
                                            <p:strVal val="#ppt_x"/>
                                          </p:val>
                                        </p:tav>
                                      </p:tavLst>
                                    </p:anim>
                                    <p:anim calcmode="lin" valueType="num">
                                      <p:cBhvr additive="base">
                                        <p:cTn id="264" dur="500" fill="hold"/>
                                        <p:tgtEl>
                                          <p:spTgt spid="69"/>
                                        </p:tgtEl>
                                        <p:attrNameLst>
                                          <p:attrName>ppt_y</p:attrName>
                                        </p:attrNameLst>
                                      </p:cBhvr>
                                      <p:tavLst>
                                        <p:tav tm="0">
                                          <p:val>
                                            <p:strVal val="#ppt_y"/>
                                          </p:val>
                                        </p:tav>
                                        <p:tav tm="100000">
                                          <p:val>
                                            <p:strVal val="#ppt_y"/>
                                          </p:val>
                                        </p:tav>
                                      </p:tavLst>
                                    </p:anim>
                                  </p:childTnLst>
                                </p:cTn>
                              </p:par>
                              <p:par>
                                <p:cTn id="265" presetID="2" presetClass="entr" presetSubtype="2" fill="hold" grpId="0" nodeType="withEffect">
                                  <p:stCondLst>
                                    <p:cond delay="0"/>
                                  </p:stCondLst>
                                  <p:childTnLst>
                                    <p:set>
                                      <p:cBhvr>
                                        <p:cTn id="266" dur="1" fill="hold">
                                          <p:stCondLst>
                                            <p:cond delay="0"/>
                                          </p:stCondLst>
                                        </p:cTn>
                                        <p:tgtEl>
                                          <p:spTgt spid="70"/>
                                        </p:tgtEl>
                                        <p:attrNameLst>
                                          <p:attrName>style.visibility</p:attrName>
                                        </p:attrNameLst>
                                      </p:cBhvr>
                                      <p:to>
                                        <p:strVal val="visible"/>
                                      </p:to>
                                    </p:set>
                                    <p:anim calcmode="lin" valueType="num">
                                      <p:cBhvr additive="base">
                                        <p:cTn id="267" dur="500" fill="hold"/>
                                        <p:tgtEl>
                                          <p:spTgt spid="70"/>
                                        </p:tgtEl>
                                        <p:attrNameLst>
                                          <p:attrName>ppt_x</p:attrName>
                                        </p:attrNameLst>
                                      </p:cBhvr>
                                      <p:tavLst>
                                        <p:tav tm="0">
                                          <p:val>
                                            <p:strVal val="1+#ppt_w/2"/>
                                          </p:val>
                                        </p:tav>
                                        <p:tav tm="100000">
                                          <p:val>
                                            <p:strVal val="#ppt_x"/>
                                          </p:val>
                                        </p:tav>
                                      </p:tavLst>
                                    </p:anim>
                                    <p:anim calcmode="lin" valueType="num">
                                      <p:cBhvr additive="base">
                                        <p:cTn id="268" dur="500" fill="hold"/>
                                        <p:tgtEl>
                                          <p:spTgt spid="70"/>
                                        </p:tgtEl>
                                        <p:attrNameLst>
                                          <p:attrName>ppt_y</p:attrName>
                                        </p:attrNameLst>
                                      </p:cBhvr>
                                      <p:tavLst>
                                        <p:tav tm="0">
                                          <p:val>
                                            <p:strVal val="#ppt_y"/>
                                          </p:val>
                                        </p:tav>
                                        <p:tav tm="100000">
                                          <p:val>
                                            <p:strVal val="#ppt_y"/>
                                          </p:val>
                                        </p:tav>
                                      </p:tavLst>
                                    </p:anim>
                                  </p:childTnLst>
                                </p:cTn>
                              </p:par>
                              <p:par>
                                <p:cTn id="269" presetID="22" presetClass="entr" presetSubtype="4" fill="hold" grpId="0" nodeType="withEffect">
                                  <p:stCondLst>
                                    <p:cond delay="0"/>
                                  </p:stCondLst>
                                  <p:childTnLst>
                                    <p:set>
                                      <p:cBhvr>
                                        <p:cTn id="270" dur="1" fill="hold">
                                          <p:stCondLst>
                                            <p:cond delay="0"/>
                                          </p:stCondLst>
                                        </p:cTn>
                                        <p:tgtEl>
                                          <p:spTgt spid="72"/>
                                        </p:tgtEl>
                                        <p:attrNameLst>
                                          <p:attrName>style.visibility</p:attrName>
                                        </p:attrNameLst>
                                      </p:cBhvr>
                                      <p:to>
                                        <p:strVal val="visible"/>
                                      </p:to>
                                    </p:set>
                                    <p:animEffect transition="in" filter="wipe(down)">
                                      <p:cBhvr>
                                        <p:cTn id="271" dur="500"/>
                                        <p:tgtEl>
                                          <p:spTgt spid="72"/>
                                        </p:tgtEl>
                                      </p:cBhvr>
                                    </p:animEffect>
                                  </p:childTnLst>
                                </p:cTn>
                              </p:par>
                              <p:par>
                                <p:cTn id="272" presetID="31" presetClass="entr" presetSubtype="0" fill="hold" grpId="0" nodeType="withEffect">
                                  <p:stCondLst>
                                    <p:cond delay="0"/>
                                  </p:stCondLst>
                                  <p:childTnLst>
                                    <p:set>
                                      <p:cBhvr>
                                        <p:cTn id="273" dur="1" fill="hold">
                                          <p:stCondLst>
                                            <p:cond delay="0"/>
                                          </p:stCondLst>
                                        </p:cTn>
                                        <p:tgtEl>
                                          <p:spTgt spid="74"/>
                                        </p:tgtEl>
                                        <p:attrNameLst>
                                          <p:attrName>style.visibility</p:attrName>
                                        </p:attrNameLst>
                                      </p:cBhvr>
                                      <p:to>
                                        <p:strVal val="visible"/>
                                      </p:to>
                                    </p:set>
                                    <p:anim calcmode="lin" valueType="num">
                                      <p:cBhvr>
                                        <p:cTn id="274" dur="1000" fill="hold"/>
                                        <p:tgtEl>
                                          <p:spTgt spid="74"/>
                                        </p:tgtEl>
                                        <p:attrNameLst>
                                          <p:attrName>ppt_w</p:attrName>
                                        </p:attrNameLst>
                                      </p:cBhvr>
                                      <p:tavLst>
                                        <p:tav tm="0">
                                          <p:val>
                                            <p:fltVal val="0"/>
                                          </p:val>
                                        </p:tav>
                                        <p:tav tm="100000">
                                          <p:val>
                                            <p:strVal val="#ppt_w"/>
                                          </p:val>
                                        </p:tav>
                                      </p:tavLst>
                                    </p:anim>
                                    <p:anim calcmode="lin" valueType="num">
                                      <p:cBhvr>
                                        <p:cTn id="275" dur="1000" fill="hold"/>
                                        <p:tgtEl>
                                          <p:spTgt spid="74"/>
                                        </p:tgtEl>
                                        <p:attrNameLst>
                                          <p:attrName>ppt_h</p:attrName>
                                        </p:attrNameLst>
                                      </p:cBhvr>
                                      <p:tavLst>
                                        <p:tav tm="0">
                                          <p:val>
                                            <p:fltVal val="0"/>
                                          </p:val>
                                        </p:tav>
                                        <p:tav tm="100000">
                                          <p:val>
                                            <p:strVal val="#ppt_h"/>
                                          </p:val>
                                        </p:tav>
                                      </p:tavLst>
                                    </p:anim>
                                    <p:anim calcmode="lin" valueType="num">
                                      <p:cBhvr>
                                        <p:cTn id="276" dur="1000" fill="hold"/>
                                        <p:tgtEl>
                                          <p:spTgt spid="74"/>
                                        </p:tgtEl>
                                        <p:attrNameLst>
                                          <p:attrName>style.rotation</p:attrName>
                                        </p:attrNameLst>
                                      </p:cBhvr>
                                      <p:tavLst>
                                        <p:tav tm="0">
                                          <p:val>
                                            <p:fltVal val="90"/>
                                          </p:val>
                                        </p:tav>
                                        <p:tav tm="100000">
                                          <p:val>
                                            <p:fltVal val="0"/>
                                          </p:val>
                                        </p:tav>
                                      </p:tavLst>
                                    </p:anim>
                                    <p:animEffect transition="in" filter="fade">
                                      <p:cBhvr>
                                        <p:cTn id="277" dur="1000"/>
                                        <p:tgtEl>
                                          <p:spTgt spid="74"/>
                                        </p:tgtEl>
                                      </p:cBhvr>
                                    </p:animEffect>
                                  </p:childTnLst>
                                </p:cTn>
                              </p:par>
                              <p:par>
                                <p:cTn id="278" presetID="2" presetClass="entr" presetSubtype="8" fill="hold" nodeType="withEffect">
                                  <p:stCondLst>
                                    <p:cond delay="0"/>
                                  </p:stCondLst>
                                  <p:childTnLst>
                                    <p:set>
                                      <p:cBhvr>
                                        <p:cTn id="279" dur="1" fill="hold">
                                          <p:stCondLst>
                                            <p:cond delay="0"/>
                                          </p:stCondLst>
                                        </p:cTn>
                                        <p:tgtEl>
                                          <p:spTgt spid="76"/>
                                        </p:tgtEl>
                                        <p:attrNameLst>
                                          <p:attrName>style.visibility</p:attrName>
                                        </p:attrNameLst>
                                      </p:cBhvr>
                                      <p:to>
                                        <p:strVal val="visible"/>
                                      </p:to>
                                    </p:set>
                                    <p:anim calcmode="lin" valueType="num">
                                      <p:cBhvr additive="base">
                                        <p:cTn id="280" dur="500" fill="hold"/>
                                        <p:tgtEl>
                                          <p:spTgt spid="76"/>
                                        </p:tgtEl>
                                        <p:attrNameLst>
                                          <p:attrName>ppt_x</p:attrName>
                                        </p:attrNameLst>
                                      </p:cBhvr>
                                      <p:tavLst>
                                        <p:tav tm="0">
                                          <p:val>
                                            <p:strVal val="0-#ppt_w/2"/>
                                          </p:val>
                                        </p:tav>
                                        <p:tav tm="100000">
                                          <p:val>
                                            <p:strVal val="#ppt_x"/>
                                          </p:val>
                                        </p:tav>
                                      </p:tavLst>
                                    </p:anim>
                                    <p:anim calcmode="lin" valueType="num">
                                      <p:cBhvr additive="base">
                                        <p:cTn id="281" dur="500" fill="hold"/>
                                        <p:tgtEl>
                                          <p:spTgt spid="76"/>
                                        </p:tgtEl>
                                        <p:attrNameLst>
                                          <p:attrName>ppt_y</p:attrName>
                                        </p:attrNameLst>
                                      </p:cBhvr>
                                      <p:tavLst>
                                        <p:tav tm="0">
                                          <p:val>
                                            <p:strVal val="#ppt_y"/>
                                          </p:val>
                                        </p:tav>
                                        <p:tav tm="100000">
                                          <p:val>
                                            <p:strVal val="#ppt_y"/>
                                          </p:val>
                                        </p:tav>
                                      </p:tavLst>
                                    </p:anim>
                                  </p:childTnLst>
                                </p:cTn>
                              </p:par>
                              <p:par>
                                <p:cTn id="282" presetID="2" presetClass="entr" presetSubtype="2" fill="hold" grpId="0" nodeType="withEffect">
                                  <p:stCondLst>
                                    <p:cond delay="0"/>
                                  </p:stCondLst>
                                  <p:childTnLst>
                                    <p:set>
                                      <p:cBhvr>
                                        <p:cTn id="283" dur="1" fill="hold">
                                          <p:stCondLst>
                                            <p:cond delay="0"/>
                                          </p:stCondLst>
                                        </p:cTn>
                                        <p:tgtEl>
                                          <p:spTgt spid="75"/>
                                        </p:tgtEl>
                                        <p:attrNameLst>
                                          <p:attrName>style.visibility</p:attrName>
                                        </p:attrNameLst>
                                      </p:cBhvr>
                                      <p:to>
                                        <p:strVal val="visible"/>
                                      </p:to>
                                    </p:set>
                                    <p:anim calcmode="lin" valueType="num">
                                      <p:cBhvr additive="base">
                                        <p:cTn id="284" dur="500" fill="hold"/>
                                        <p:tgtEl>
                                          <p:spTgt spid="75"/>
                                        </p:tgtEl>
                                        <p:attrNameLst>
                                          <p:attrName>ppt_x</p:attrName>
                                        </p:attrNameLst>
                                      </p:cBhvr>
                                      <p:tavLst>
                                        <p:tav tm="0">
                                          <p:val>
                                            <p:strVal val="1+#ppt_w/2"/>
                                          </p:val>
                                        </p:tav>
                                        <p:tav tm="100000">
                                          <p:val>
                                            <p:strVal val="#ppt_x"/>
                                          </p:val>
                                        </p:tav>
                                      </p:tavLst>
                                    </p:anim>
                                    <p:anim calcmode="lin" valueType="num">
                                      <p:cBhvr additive="base">
                                        <p:cTn id="285" dur="500" fill="hold"/>
                                        <p:tgtEl>
                                          <p:spTgt spid="75"/>
                                        </p:tgtEl>
                                        <p:attrNameLst>
                                          <p:attrName>ppt_y</p:attrName>
                                        </p:attrNameLst>
                                      </p:cBhvr>
                                      <p:tavLst>
                                        <p:tav tm="0">
                                          <p:val>
                                            <p:strVal val="#ppt_y"/>
                                          </p:val>
                                        </p:tav>
                                        <p:tav tm="100000">
                                          <p:val>
                                            <p:strVal val="#ppt_y"/>
                                          </p:val>
                                        </p:tav>
                                      </p:tavLst>
                                    </p:anim>
                                  </p:childTnLst>
                                </p:cTn>
                              </p:par>
                              <p:par>
                                <p:cTn id="286" presetID="2" presetClass="entr" presetSubtype="8" fill="hold" grpId="0" nodeType="withEffect">
                                  <p:stCondLst>
                                    <p:cond delay="0"/>
                                  </p:stCondLst>
                                  <p:childTnLst>
                                    <p:set>
                                      <p:cBhvr>
                                        <p:cTn id="287" dur="1" fill="hold">
                                          <p:stCondLst>
                                            <p:cond delay="0"/>
                                          </p:stCondLst>
                                        </p:cTn>
                                        <p:tgtEl>
                                          <p:spTgt spid="77"/>
                                        </p:tgtEl>
                                        <p:attrNameLst>
                                          <p:attrName>style.visibility</p:attrName>
                                        </p:attrNameLst>
                                      </p:cBhvr>
                                      <p:to>
                                        <p:strVal val="visible"/>
                                      </p:to>
                                    </p:set>
                                    <p:anim calcmode="lin" valueType="num">
                                      <p:cBhvr additive="base">
                                        <p:cTn id="288" dur="500" fill="hold"/>
                                        <p:tgtEl>
                                          <p:spTgt spid="77"/>
                                        </p:tgtEl>
                                        <p:attrNameLst>
                                          <p:attrName>ppt_x</p:attrName>
                                        </p:attrNameLst>
                                      </p:cBhvr>
                                      <p:tavLst>
                                        <p:tav tm="0">
                                          <p:val>
                                            <p:strVal val="0-#ppt_w/2"/>
                                          </p:val>
                                        </p:tav>
                                        <p:tav tm="100000">
                                          <p:val>
                                            <p:strVal val="#ppt_x"/>
                                          </p:val>
                                        </p:tav>
                                      </p:tavLst>
                                    </p:anim>
                                    <p:anim calcmode="lin" valueType="num">
                                      <p:cBhvr additive="base">
                                        <p:cTn id="289" dur="500" fill="hold"/>
                                        <p:tgtEl>
                                          <p:spTgt spid="77"/>
                                        </p:tgtEl>
                                        <p:attrNameLst>
                                          <p:attrName>ppt_y</p:attrName>
                                        </p:attrNameLst>
                                      </p:cBhvr>
                                      <p:tavLst>
                                        <p:tav tm="0">
                                          <p:val>
                                            <p:strVal val="#ppt_y"/>
                                          </p:val>
                                        </p:tav>
                                        <p:tav tm="100000">
                                          <p:val>
                                            <p:strVal val="#ppt_y"/>
                                          </p:val>
                                        </p:tav>
                                      </p:tavLst>
                                    </p:anim>
                                  </p:childTnLst>
                                </p:cTn>
                              </p:par>
                              <p:par>
                                <p:cTn id="290" presetID="2" presetClass="entr" presetSubtype="2" fill="hold" grpId="0" nodeType="withEffect">
                                  <p:stCondLst>
                                    <p:cond delay="0"/>
                                  </p:stCondLst>
                                  <p:childTnLst>
                                    <p:set>
                                      <p:cBhvr>
                                        <p:cTn id="291" dur="1" fill="hold">
                                          <p:stCondLst>
                                            <p:cond delay="0"/>
                                          </p:stCondLst>
                                        </p:cTn>
                                        <p:tgtEl>
                                          <p:spTgt spid="78"/>
                                        </p:tgtEl>
                                        <p:attrNameLst>
                                          <p:attrName>style.visibility</p:attrName>
                                        </p:attrNameLst>
                                      </p:cBhvr>
                                      <p:to>
                                        <p:strVal val="visible"/>
                                      </p:to>
                                    </p:set>
                                    <p:anim calcmode="lin" valueType="num">
                                      <p:cBhvr additive="base">
                                        <p:cTn id="292" dur="500" fill="hold"/>
                                        <p:tgtEl>
                                          <p:spTgt spid="78"/>
                                        </p:tgtEl>
                                        <p:attrNameLst>
                                          <p:attrName>ppt_x</p:attrName>
                                        </p:attrNameLst>
                                      </p:cBhvr>
                                      <p:tavLst>
                                        <p:tav tm="0">
                                          <p:val>
                                            <p:strVal val="1+#ppt_w/2"/>
                                          </p:val>
                                        </p:tav>
                                        <p:tav tm="100000">
                                          <p:val>
                                            <p:strVal val="#ppt_x"/>
                                          </p:val>
                                        </p:tav>
                                      </p:tavLst>
                                    </p:anim>
                                    <p:anim calcmode="lin" valueType="num">
                                      <p:cBhvr additive="base">
                                        <p:cTn id="293" dur="500" fill="hold"/>
                                        <p:tgtEl>
                                          <p:spTgt spid="78"/>
                                        </p:tgtEl>
                                        <p:attrNameLst>
                                          <p:attrName>ppt_y</p:attrName>
                                        </p:attrNameLst>
                                      </p:cBhvr>
                                      <p:tavLst>
                                        <p:tav tm="0">
                                          <p:val>
                                            <p:strVal val="#ppt_y"/>
                                          </p:val>
                                        </p:tav>
                                        <p:tav tm="100000">
                                          <p:val>
                                            <p:strVal val="#ppt_y"/>
                                          </p:val>
                                        </p:tav>
                                      </p:tavLst>
                                    </p:anim>
                                  </p:childTnLst>
                                </p:cTn>
                              </p:par>
                              <p:par>
                                <p:cTn id="294" presetID="22" presetClass="entr" presetSubtype="8" fill="hold" grpId="0" nodeType="withEffect">
                                  <p:stCondLst>
                                    <p:cond delay="0"/>
                                  </p:stCondLst>
                                  <p:childTnLst>
                                    <p:set>
                                      <p:cBhvr>
                                        <p:cTn id="295" dur="1" fill="hold">
                                          <p:stCondLst>
                                            <p:cond delay="0"/>
                                          </p:stCondLst>
                                        </p:cTn>
                                        <p:tgtEl>
                                          <p:spTgt spid="73"/>
                                        </p:tgtEl>
                                        <p:attrNameLst>
                                          <p:attrName>style.visibility</p:attrName>
                                        </p:attrNameLst>
                                      </p:cBhvr>
                                      <p:to>
                                        <p:strVal val="visible"/>
                                      </p:to>
                                    </p:set>
                                    <p:animEffect transition="in" filter="wipe(left)">
                                      <p:cBhvr>
                                        <p:cTn id="296" dur="500"/>
                                        <p:tgtEl>
                                          <p:spTgt spid="73"/>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79"/>
                                        </p:tgtEl>
                                        <p:attrNameLst>
                                          <p:attrName>style.visibility</p:attrName>
                                        </p:attrNameLst>
                                      </p:cBhvr>
                                      <p:to>
                                        <p:strVal val="visible"/>
                                      </p:to>
                                    </p:set>
                                    <p:animEffect transition="in" filter="fade">
                                      <p:cBhvr>
                                        <p:cTn id="299" dur="500"/>
                                        <p:tgtEl>
                                          <p:spTgt spid="79"/>
                                        </p:tgtEl>
                                      </p:cBhvr>
                                    </p:animEffect>
                                  </p:childTnLst>
                                </p:cTn>
                              </p:par>
                              <p:par>
                                <p:cTn id="300" presetID="31" presetClass="entr" presetSubtype="0" fill="hold" grpId="0" nodeType="withEffect">
                                  <p:stCondLst>
                                    <p:cond delay="0"/>
                                  </p:stCondLst>
                                  <p:childTnLst>
                                    <p:set>
                                      <p:cBhvr>
                                        <p:cTn id="301" dur="1" fill="hold">
                                          <p:stCondLst>
                                            <p:cond delay="0"/>
                                          </p:stCondLst>
                                        </p:cTn>
                                        <p:tgtEl>
                                          <p:spTgt spid="80"/>
                                        </p:tgtEl>
                                        <p:attrNameLst>
                                          <p:attrName>style.visibility</p:attrName>
                                        </p:attrNameLst>
                                      </p:cBhvr>
                                      <p:to>
                                        <p:strVal val="visible"/>
                                      </p:to>
                                    </p:set>
                                    <p:anim calcmode="lin" valueType="num">
                                      <p:cBhvr>
                                        <p:cTn id="302" dur="1000" fill="hold"/>
                                        <p:tgtEl>
                                          <p:spTgt spid="80"/>
                                        </p:tgtEl>
                                        <p:attrNameLst>
                                          <p:attrName>ppt_w</p:attrName>
                                        </p:attrNameLst>
                                      </p:cBhvr>
                                      <p:tavLst>
                                        <p:tav tm="0">
                                          <p:val>
                                            <p:fltVal val="0"/>
                                          </p:val>
                                        </p:tav>
                                        <p:tav tm="100000">
                                          <p:val>
                                            <p:strVal val="#ppt_w"/>
                                          </p:val>
                                        </p:tav>
                                      </p:tavLst>
                                    </p:anim>
                                    <p:anim calcmode="lin" valueType="num">
                                      <p:cBhvr>
                                        <p:cTn id="303" dur="1000" fill="hold"/>
                                        <p:tgtEl>
                                          <p:spTgt spid="80"/>
                                        </p:tgtEl>
                                        <p:attrNameLst>
                                          <p:attrName>ppt_h</p:attrName>
                                        </p:attrNameLst>
                                      </p:cBhvr>
                                      <p:tavLst>
                                        <p:tav tm="0">
                                          <p:val>
                                            <p:fltVal val="0"/>
                                          </p:val>
                                        </p:tav>
                                        <p:tav tm="100000">
                                          <p:val>
                                            <p:strVal val="#ppt_h"/>
                                          </p:val>
                                        </p:tav>
                                      </p:tavLst>
                                    </p:anim>
                                    <p:anim calcmode="lin" valueType="num">
                                      <p:cBhvr>
                                        <p:cTn id="304" dur="1000" fill="hold"/>
                                        <p:tgtEl>
                                          <p:spTgt spid="80"/>
                                        </p:tgtEl>
                                        <p:attrNameLst>
                                          <p:attrName>style.rotation</p:attrName>
                                        </p:attrNameLst>
                                      </p:cBhvr>
                                      <p:tavLst>
                                        <p:tav tm="0">
                                          <p:val>
                                            <p:fltVal val="90"/>
                                          </p:val>
                                        </p:tav>
                                        <p:tav tm="100000">
                                          <p:val>
                                            <p:fltVal val="0"/>
                                          </p:val>
                                        </p:tav>
                                      </p:tavLst>
                                    </p:anim>
                                    <p:animEffect transition="in" filter="fade">
                                      <p:cBhvr>
                                        <p:cTn id="305" dur="1000"/>
                                        <p:tgtEl>
                                          <p:spTgt spid="80"/>
                                        </p:tgtEl>
                                      </p:cBhvr>
                                    </p:animEffect>
                                  </p:childTnLst>
                                </p:cTn>
                              </p:par>
                              <p:par>
                                <p:cTn id="306" presetID="2" presetClass="entr" presetSubtype="8" fill="hold" nodeType="withEffect">
                                  <p:stCondLst>
                                    <p:cond delay="0"/>
                                  </p:stCondLst>
                                  <p:childTnLst>
                                    <p:set>
                                      <p:cBhvr>
                                        <p:cTn id="307" dur="1" fill="hold">
                                          <p:stCondLst>
                                            <p:cond delay="0"/>
                                          </p:stCondLst>
                                        </p:cTn>
                                        <p:tgtEl>
                                          <p:spTgt spid="82"/>
                                        </p:tgtEl>
                                        <p:attrNameLst>
                                          <p:attrName>style.visibility</p:attrName>
                                        </p:attrNameLst>
                                      </p:cBhvr>
                                      <p:to>
                                        <p:strVal val="visible"/>
                                      </p:to>
                                    </p:set>
                                    <p:anim calcmode="lin" valueType="num">
                                      <p:cBhvr additive="base">
                                        <p:cTn id="308" dur="500" fill="hold"/>
                                        <p:tgtEl>
                                          <p:spTgt spid="82"/>
                                        </p:tgtEl>
                                        <p:attrNameLst>
                                          <p:attrName>ppt_x</p:attrName>
                                        </p:attrNameLst>
                                      </p:cBhvr>
                                      <p:tavLst>
                                        <p:tav tm="0">
                                          <p:val>
                                            <p:strVal val="0-#ppt_w/2"/>
                                          </p:val>
                                        </p:tav>
                                        <p:tav tm="100000">
                                          <p:val>
                                            <p:strVal val="#ppt_x"/>
                                          </p:val>
                                        </p:tav>
                                      </p:tavLst>
                                    </p:anim>
                                    <p:anim calcmode="lin" valueType="num">
                                      <p:cBhvr additive="base">
                                        <p:cTn id="309" dur="500" fill="hold"/>
                                        <p:tgtEl>
                                          <p:spTgt spid="82"/>
                                        </p:tgtEl>
                                        <p:attrNameLst>
                                          <p:attrName>ppt_y</p:attrName>
                                        </p:attrNameLst>
                                      </p:cBhvr>
                                      <p:tavLst>
                                        <p:tav tm="0">
                                          <p:val>
                                            <p:strVal val="#ppt_y"/>
                                          </p:val>
                                        </p:tav>
                                        <p:tav tm="100000">
                                          <p:val>
                                            <p:strVal val="#ppt_y"/>
                                          </p:val>
                                        </p:tav>
                                      </p:tavLst>
                                    </p:anim>
                                  </p:childTnLst>
                                </p:cTn>
                              </p:par>
                              <p:par>
                                <p:cTn id="310" presetID="31" presetClass="entr" presetSubtype="0" fill="hold" grpId="0" nodeType="withEffect">
                                  <p:stCondLst>
                                    <p:cond delay="0"/>
                                  </p:stCondLst>
                                  <p:childTnLst>
                                    <p:set>
                                      <p:cBhvr>
                                        <p:cTn id="311" dur="1" fill="hold">
                                          <p:stCondLst>
                                            <p:cond delay="0"/>
                                          </p:stCondLst>
                                        </p:cTn>
                                        <p:tgtEl>
                                          <p:spTgt spid="85"/>
                                        </p:tgtEl>
                                        <p:attrNameLst>
                                          <p:attrName>style.visibility</p:attrName>
                                        </p:attrNameLst>
                                      </p:cBhvr>
                                      <p:to>
                                        <p:strVal val="visible"/>
                                      </p:to>
                                    </p:set>
                                    <p:anim calcmode="lin" valueType="num">
                                      <p:cBhvr>
                                        <p:cTn id="312" dur="1000" fill="hold"/>
                                        <p:tgtEl>
                                          <p:spTgt spid="85"/>
                                        </p:tgtEl>
                                        <p:attrNameLst>
                                          <p:attrName>ppt_w</p:attrName>
                                        </p:attrNameLst>
                                      </p:cBhvr>
                                      <p:tavLst>
                                        <p:tav tm="0">
                                          <p:val>
                                            <p:fltVal val="0"/>
                                          </p:val>
                                        </p:tav>
                                        <p:tav tm="100000">
                                          <p:val>
                                            <p:strVal val="#ppt_w"/>
                                          </p:val>
                                        </p:tav>
                                      </p:tavLst>
                                    </p:anim>
                                    <p:anim calcmode="lin" valueType="num">
                                      <p:cBhvr>
                                        <p:cTn id="313" dur="1000" fill="hold"/>
                                        <p:tgtEl>
                                          <p:spTgt spid="85"/>
                                        </p:tgtEl>
                                        <p:attrNameLst>
                                          <p:attrName>ppt_h</p:attrName>
                                        </p:attrNameLst>
                                      </p:cBhvr>
                                      <p:tavLst>
                                        <p:tav tm="0">
                                          <p:val>
                                            <p:fltVal val="0"/>
                                          </p:val>
                                        </p:tav>
                                        <p:tav tm="100000">
                                          <p:val>
                                            <p:strVal val="#ppt_h"/>
                                          </p:val>
                                        </p:tav>
                                      </p:tavLst>
                                    </p:anim>
                                    <p:anim calcmode="lin" valueType="num">
                                      <p:cBhvr>
                                        <p:cTn id="314" dur="1000" fill="hold"/>
                                        <p:tgtEl>
                                          <p:spTgt spid="85"/>
                                        </p:tgtEl>
                                        <p:attrNameLst>
                                          <p:attrName>style.rotation</p:attrName>
                                        </p:attrNameLst>
                                      </p:cBhvr>
                                      <p:tavLst>
                                        <p:tav tm="0">
                                          <p:val>
                                            <p:fltVal val="90"/>
                                          </p:val>
                                        </p:tav>
                                        <p:tav tm="100000">
                                          <p:val>
                                            <p:fltVal val="0"/>
                                          </p:val>
                                        </p:tav>
                                      </p:tavLst>
                                    </p:anim>
                                    <p:animEffect transition="in" filter="fade">
                                      <p:cBhvr>
                                        <p:cTn id="315" dur="1000"/>
                                        <p:tgtEl>
                                          <p:spTgt spid="85"/>
                                        </p:tgtEl>
                                      </p:cBhvr>
                                    </p:animEffect>
                                  </p:childTnLst>
                                </p:cTn>
                              </p:par>
                              <p:par>
                                <p:cTn id="316" presetID="2" presetClass="entr" presetSubtype="2" fill="hold" grpId="0" nodeType="withEffect">
                                  <p:stCondLst>
                                    <p:cond delay="0"/>
                                  </p:stCondLst>
                                  <p:childTnLst>
                                    <p:set>
                                      <p:cBhvr>
                                        <p:cTn id="317" dur="1" fill="hold">
                                          <p:stCondLst>
                                            <p:cond delay="0"/>
                                          </p:stCondLst>
                                        </p:cTn>
                                        <p:tgtEl>
                                          <p:spTgt spid="81"/>
                                        </p:tgtEl>
                                        <p:attrNameLst>
                                          <p:attrName>style.visibility</p:attrName>
                                        </p:attrNameLst>
                                      </p:cBhvr>
                                      <p:to>
                                        <p:strVal val="visible"/>
                                      </p:to>
                                    </p:set>
                                    <p:anim calcmode="lin" valueType="num">
                                      <p:cBhvr additive="base">
                                        <p:cTn id="318" dur="500" fill="hold"/>
                                        <p:tgtEl>
                                          <p:spTgt spid="81"/>
                                        </p:tgtEl>
                                        <p:attrNameLst>
                                          <p:attrName>ppt_x</p:attrName>
                                        </p:attrNameLst>
                                      </p:cBhvr>
                                      <p:tavLst>
                                        <p:tav tm="0">
                                          <p:val>
                                            <p:strVal val="1+#ppt_w/2"/>
                                          </p:val>
                                        </p:tav>
                                        <p:tav tm="100000">
                                          <p:val>
                                            <p:strVal val="#ppt_x"/>
                                          </p:val>
                                        </p:tav>
                                      </p:tavLst>
                                    </p:anim>
                                    <p:anim calcmode="lin" valueType="num">
                                      <p:cBhvr additive="base">
                                        <p:cTn id="319" dur="500" fill="hold"/>
                                        <p:tgtEl>
                                          <p:spTgt spid="81"/>
                                        </p:tgtEl>
                                        <p:attrNameLst>
                                          <p:attrName>ppt_y</p:attrName>
                                        </p:attrNameLst>
                                      </p:cBhvr>
                                      <p:tavLst>
                                        <p:tav tm="0">
                                          <p:val>
                                            <p:strVal val="#ppt_y"/>
                                          </p:val>
                                        </p:tav>
                                        <p:tav tm="100000">
                                          <p:val>
                                            <p:strVal val="#ppt_y"/>
                                          </p:val>
                                        </p:tav>
                                      </p:tavLst>
                                    </p:anim>
                                  </p:childTnLst>
                                </p:cTn>
                              </p:par>
                              <p:par>
                                <p:cTn id="320" presetID="2" presetClass="entr" presetSubtype="8" fill="hold" grpId="0" nodeType="withEffect">
                                  <p:stCondLst>
                                    <p:cond delay="0"/>
                                  </p:stCondLst>
                                  <p:childTnLst>
                                    <p:set>
                                      <p:cBhvr>
                                        <p:cTn id="321" dur="1" fill="hold">
                                          <p:stCondLst>
                                            <p:cond delay="0"/>
                                          </p:stCondLst>
                                        </p:cTn>
                                        <p:tgtEl>
                                          <p:spTgt spid="83"/>
                                        </p:tgtEl>
                                        <p:attrNameLst>
                                          <p:attrName>style.visibility</p:attrName>
                                        </p:attrNameLst>
                                      </p:cBhvr>
                                      <p:to>
                                        <p:strVal val="visible"/>
                                      </p:to>
                                    </p:set>
                                    <p:anim calcmode="lin" valueType="num">
                                      <p:cBhvr additive="base">
                                        <p:cTn id="322" dur="500" fill="hold"/>
                                        <p:tgtEl>
                                          <p:spTgt spid="83"/>
                                        </p:tgtEl>
                                        <p:attrNameLst>
                                          <p:attrName>ppt_x</p:attrName>
                                        </p:attrNameLst>
                                      </p:cBhvr>
                                      <p:tavLst>
                                        <p:tav tm="0">
                                          <p:val>
                                            <p:strVal val="0-#ppt_w/2"/>
                                          </p:val>
                                        </p:tav>
                                        <p:tav tm="100000">
                                          <p:val>
                                            <p:strVal val="#ppt_x"/>
                                          </p:val>
                                        </p:tav>
                                      </p:tavLst>
                                    </p:anim>
                                    <p:anim calcmode="lin" valueType="num">
                                      <p:cBhvr additive="base">
                                        <p:cTn id="323" dur="500" fill="hold"/>
                                        <p:tgtEl>
                                          <p:spTgt spid="83"/>
                                        </p:tgtEl>
                                        <p:attrNameLst>
                                          <p:attrName>ppt_y</p:attrName>
                                        </p:attrNameLst>
                                      </p:cBhvr>
                                      <p:tavLst>
                                        <p:tav tm="0">
                                          <p:val>
                                            <p:strVal val="#ppt_y"/>
                                          </p:val>
                                        </p:tav>
                                        <p:tav tm="100000">
                                          <p:val>
                                            <p:strVal val="#ppt_y"/>
                                          </p:val>
                                        </p:tav>
                                      </p:tavLst>
                                    </p:anim>
                                  </p:childTnLst>
                                </p:cTn>
                              </p:par>
                              <p:par>
                                <p:cTn id="324" presetID="2" presetClass="entr" presetSubtype="2" fill="hold" grpId="0" nodeType="withEffect">
                                  <p:stCondLst>
                                    <p:cond delay="0"/>
                                  </p:stCondLst>
                                  <p:childTnLst>
                                    <p:set>
                                      <p:cBhvr>
                                        <p:cTn id="325" dur="1" fill="hold">
                                          <p:stCondLst>
                                            <p:cond delay="0"/>
                                          </p:stCondLst>
                                        </p:cTn>
                                        <p:tgtEl>
                                          <p:spTgt spid="84"/>
                                        </p:tgtEl>
                                        <p:attrNameLst>
                                          <p:attrName>style.visibility</p:attrName>
                                        </p:attrNameLst>
                                      </p:cBhvr>
                                      <p:to>
                                        <p:strVal val="visible"/>
                                      </p:to>
                                    </p:set>
                                    <p:anim calcmode="lin" valueType="num">
                                      <p:cBhvr additive="base">
                                        <p:cTn id="326" dur="500" fill="hold"/>
                                        <p:tgtEl>
                                          <p:spTgt spid="84"/>
                                        </p:tgtEl>
                                        <p:attrNameLst>
                                          <p:attrName>ppt_x</p:attrName>
                                        </p:attrNameLst>
                                      </p:cBhvr>
                                      <p:tavLst>
                                        <p:tav tm="0">
                                          <p:val>
                                            <p:strVal val="1+#ppt_w/2"/>
                                          </p:val>
                                        </p:tav>
                                        <p:tav tm="100000">
                                          <p:val>
                                            <p:strVal val="#ppt_x"/>
                                          </p:val>
                                        </p:tav>
                                      </p:tavLst>
                                    </p:anim>
                                    <p:anim calcmode="lin" valueType="num">
                                      <p:cBhvr additive="base">
                                        <p:cTn id="327" dur="500" fill="hold"/>
                                        <p:tgtEl>
                                          <p:spTgt spid="84"/>
                                        </p:tgtEl>
                                        <p:attrNameLst>
                                          <p:attrName>ppt_y</p:attrName>
                                        </p:attrNameLst>
                                      </p:cBhvr>
                                      <p:tavLst>
                                        <p:tav tm="0">
                                          <p:val>
                                            <p:strVal val="#ppt_y"/>
                                          </p:val>
                                        </p:tav>
                                        <p:tav tm="100000">
                                          <p:val>
                                            <p:strVal val="#ppt_y"/>
                                          </p:val>
                                        </p:tav>
                                      </p:tavLst>
                                    </p:anim>
                                  </p:childTnLst>
                                </p:cTn>
                              </p:par>
                              <p:par>
                                <p:cTn id="328" presetID="10" presetClass="entr" presetSubtype="0" fill="hold" grpId="0" nodeType="withEffect">
                                  <p:stCondLst>
                                    <p:cond delay="0"/>
                                  </p:stCondLst>
                                  <p:childTnLst>
                                    <p:set>
                                      <p:cBhvr>
                                        <p:cTn id="329" dur="1" fill="hold">
                                          <p:stCondLst>
                                            <p:cond delay="0"/>
                                          </p:stCondLst>
                                        </p:cTn>
                                        <p:tgtEl>
                                          <p:spTgt spid="86"/>
                                        </p:tgtEl>
                                        <p:attrNameLst>
                                          <p:attrName>style.visibility</p:attrName>
                                        </p:attrNameLst>
                                      </p:cBhvr>
                                      <p:to>
                                        <p:strVal val="visible"/>
                                      </p:to>
                                    </p:set>
                                    <p:animEffect transition="in" filter="fade">
                                      <p:cBhvr>
                                        <p:cTn id="330" dur="500"/>
                                        <p:tgtEl>
                                          <p:spTgt spid="86"/>
                                        </p:tgtEl>
                                      </p:cBhvr>
                                    </p:animEffect>
                                  </p:childTnLst>
                                </p:cTn>
                              </p:par>
                              <p:par>
                                <p:cTn id="331" presetID="22" presetClass="entr" presetSubtype="1" fill="hold" grpId="0" nodeType="withEffect">
                                  <p:stCondLst>
                                    <p:cond delay="0"/>
                                  </p:stCondLst>
                                  <p:childTnLst>
                                    <p:set>
                                      <p:cBhvr>
                                        <p:cTn id="332" dur="1" fill="hold">
                                          <p:stCondLst>
                                            <p:cond delay="0"/>
                                          </p:stCondLst>
                                        </p:cTn>
                                        <p:tgtEl>
                                          <p:spTgt spid="87"/>
                                        </p:tgtEl>
                                        <p:attrNameLst>
                                          <p:attrName>style.visibility</p:attrName>
                                        </p:attrNameLst>
                                      </p:cBhvr>
                                      <p:to>
                                        <p:strVal val="visible"/>
                                      </p:to>
                                    </p:set>
                                    <p:animEffect transition="in" filter="wipe(up)">
                                      <p:cBhvr>
                                        <p:cTn id="333" dur="500"/>
                                        <p:tgtEl>
                                          <p:spTgt spid="87"/>
                                        </p:tgtEl>
                                      </p:cBhvr>
                                    </p:animEffect>
                                  </p:childTnLst>
                                </p:cTn>
                              </p:par>
                              <p:par>
                                <p:cTn id="334" presetID="22" presetClass="entr" presetSubtype="1" fill="hold" grpId="0" nodeType="withEffect">
                                  <p:stCondLst>
                                    <p:cond delay="0"/>
                                  </p:stCondLst>
                                  <p:childTnLst>
                                    <p:set>
                                      <p:cBhvr>
                                        <p:cTn id="335" dur="1" fill="hold">
                                          <p:stCondLst>
                                            <p:cond delay="0"/>
                                          </p:stCondLst>
                                        </p:cTn>
                                        <p:tgtEl>
                                          <p:spTgt spid="88"/>
                                        </p:tgtEl>
                                        <p:attrNameLst>
                                          <p:attrName>style.visibility</p:attrName>
                                        </p:attrNameLst>
                                      </p:cBhvr>
                                      <p:to>
                                        <p:strVal val="visible"/>
                                      </p:to>
                                    </p:set>
                                    <p:animEffect transition="in" filter="wipe(up)">
                                      <p:cBhvr>
                                        <p:cTn id="336" dur="500"/>
                                        <p:tgtEl>
                                          <p:spTgt spid="88"/>
                                        </p:tgtEl>
                                      </p:cBhvr>
                                    </p:animEffect>
                                  </p:childTnLst>
                                </p:cTn>
                              </p:par>
                              <p:par>
                                <p:cTn id="337" presetID="22" presetClass="entr" presetSubtype="1" fill="hold" grpId="0" nodeType="withEffect">
                                  <p:stCondLst>
                                    <p:cond delay="0"/>
                                  </p:stCondLst>
                                  <p:childTnLst>
                                    <p:set>
                                      <p:cBhvr>
                                        <p:cTn id="338" dur="1" fill="hold">
                                          <p:stCondLst>
                                            <p:cond delay="0"/>
                                          </p:stCondLst>
                                        </p:cTn>
                                        <p:tgtEl>
                                          <p:spTgt spid="89"/>
                                        </p:tgtEl>
                                        <p:attrNameLst>
                                          <p:attrName>style.visibility</p:attrName>
                                        </p:attrNameLst>
                                      </p:cBhvr>
                                      <p:to>
                                        <p:strVal val="visible"/>
                                      </p:to>
                                    </p:set>
                                    <p:animEffect transition="in" filter="wipe(up)">
                                      <p:cBhvr>
                                        <p:cTn id="339" dur="500"/>
                                        <p:tgtEl>
                                          <p:spTgt spid="89"/>
                                        </p:tgtEl>
                                      </p:cBhvr>
                                    </p:animEffect>
                                  </p:childTnLst>
                                </p:cTn>
                              </p:par>
                              <p:par>
                                <p:cTn id="340" presetID="22" presetClass="entr" presetSubtype="1" fill="hold" grpId="0" nodeType="withEffect">
                                  <p:stCondLst>
                                    <p:cond delay="0"/>
                                  </p:stCondLst>
                                  <p:childTnLst>
                                    <p:set>
                                      <p:cBhvr>
                                        <p:cTn id="341" dur="1" fill="hold">
                                          <p:stCondLst>
                                            <p:cond delay="0"/>
                                          </p:stCondLst>
                                        </p:cTn>
                                        <p:tgtEl>
                                          <p:spTgt spid="90"/>
                                        </p:tgtEl>
                                        <p:attrNameLst>
                                          <p:attrName>style.visibility</p:attrName>
                                        </p:attrNameLst>
                                      </p:cBhvr>
                                      <p:to>
                                        <p:strVal val="visible"/>
                                      </p:to>
                                    </p:set>
                                    <p:animEffect transition="in" filter="wipe(up)">
                                      <p:cBhvr>
                                        <p:cTn id="342" dur="500"/>
                                        <p:tgtEl>
                                          <p:spTgt spid="90"/>
                                        </p:tgtEl>
                                      </p:cBhvr>
                                    </p:animEffect>
                                  </p:childTnLst>
                                </p:cTn>
                              </p:par>
                              <p:par>
                                <p:cTn id="343" presetID="22" presetClass="entr" presetSubtype="1" fill="hold" grpId="0" nodeType="withEffect">
                                  <p:stCondLst>
                                    <p:cond delay="0"/>
                                  </p:stCondLst>
                                  <p:childTnLst>
                                    <p:set>
                                      <p:cBhvr>
                                        <p:cTn id="344" dur="1" fill="hold">
                                          <p:stCondLst>
                                            <p:cond delay="0"/>
                                          </p:stCondLst>
                                        </p:cTn>
                                        <p:tgtEl>
                                          <p:spTgt spid="91"/>
                                        </p:tgtEl>
                                        <p:attrNameLst>
                                          <p:attrName>style.visibility</p:attrName>
                                        </p:attrNameLst>
                                      </p:cBhvr>
                                      <p:to>
                                        <p:strVal val="visible"/>
                                      </p:to>
                                    </p:set>
                                    <p:animEffect transition="in" filter="wipe(up)">
                                      <p:cBhvr>
                                        <p:cTn id="345" dur="500"/>
                                        <p:tgtEl>
                                          <p:spTgt spid="91"/>
                                        </p:tgtEl>
                                      </p:cBhvr>
                                    </p:animEffect>
                                  </p:childTnLst>
                                </p:cTn>
                              </p:par>
                              <p:par>
                                <p:cTn id="346" presetID="22" presetClass="entr" presetSubtype="1" fill="hold" grpId="0" nodeType="withEffect">
                                  <p:stCondLst>
                                    <p:cond delay="0"/>
                                  </p:stCondLst>
                                  <p:childTnLst>
                                    <p:set>
                                      <p:cBhvr>
                                        <p:cTn id="347" dur="1" fill="hold">
                                          <p:stCondLst>
                                            <p:cond delay="0"/>
                                          </p:stCondLst>
                                        </p:cTn>
                                        <p:tgtEl>
                                          <p:spTgt spid="92"/>
                                        </p:tgtEl>
                                        <p:attrNameLst>
                                          <p:attrName>style.visibility</p:attrName>
                                        </p:attrNameLst>
                                      </p:cBhvr>
                                      <p:to>
                                        <p:strVal val="visible"/>
                                      </p:to>
                                    </p:set>
                                    <p:animEffect transition="in" filter="wipe(up)">
                                      <p:cBhvr>
                                        <p:cTn id="348" dur="500"/>
                                        <p:tgtEl>
                                          <p:spTgt spid="92"/>
                                        </p:tgtEl>
                                      </p:cBhvr>
                                    </p:animEffect>
                                  </p:childTnLst>
                                </p:cTn>
                              </p:par>
                              <p:par>
                                <p:cTn id="349" presetID="10" presetClass="entr" presetSubtype="0" fill="hold" nodeType="withEffect">
                                  <p:stCondLst>
                                    <p:cond delay="0"/>
                                  </p:stCondLst>
                                  <p:childTnLst>
                                    <p:set>
                                      <p:cBhvr>
                                        <p:cTn id="350" dur="1" fill="hold">
                                          <p:stCondLst>
                                            <p:cond delay="0"/>
                                          </p:stCondLst>
                                        </p:cTn>
                                        <p:tgtEl>
                                          <p:spTgt spid="94"/>
                                        </p:tgtEl>
                                        <p:attrNameLst>
                                          <p:attrName>style.visibility</p:attrName>
                                        </p:attrNameLst>
                                      </p:cBhvr>
                                      <p:to>
                                        <p:strVal val="visible"/>
                                      </p:to>
                                    </p:set>
                                    <p:animEffect transition="in" filter="fade">
                                      <p:cBhvr>
                                        <p:cTn id="351" dur="500"/>
                                        <p:tgtEl>
                                          <p:spTgt spid="94"/>
                                        </p:tgtEl>
                                      </p:cBhvr>
                                    </p:animEffect>
                                  </p:childTnLst>
                                </p:cTn>
                              </p:par>
                              <p:par>
                                <p:cTn id="352" presetID="10" presetClass="entr" presetSubtype="0" fill="hold" grpId="0" nodeType="withEffect">
                                  <p:stCondLst>
                                    <p:cond delay="0"/>
                                  </p:stCondLst>
                                  <p:childTnLst>
                                    <p:set>
                                      <p:cBhvr>
                                        <p:cTn id="353" dur="1" fill="hold">
                                          <p:stCondLst>
                                            <p:cond delay="0"/>
                                          </p:stCondLst>
                                        </p:cTn>
                                        <p:tgtEl>
                                          <p:spTgt spid="95"/>
                                        </p:tgtEl>
                                        <p:attrNameLst>
                                          <p:attrName>style.visibility</p:attrName>
                                        </p:attrNameLst>
                                      </p:cBhvr>
                                      <p:to>
                                        <p:strVal val="visible"/>
                                      </p:to>
                                    </p:set>
                                    <p:animEffect transition="in" filter="fade">
                                      <p:cBhvr>
                                        <p:cTn id="35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1" grpId="0" animBg="1"/>
      <p:bldP spid="90" grpId="0" animBg="1"/>
      <p:bldP spid="89" grpId="0" animBg="1"/>
      <p:bldP spid="88" grpId="0" animBg="1"/>
      <p:bldP spid="87" grpId="0" animBg="1"/>
      <p:bldP spid="73" grpId="0" animBg="1"/>
      <p:bldP spid="85" grpId="0" animBg="1"/>
      <p:bldP spid="86" grpId="0" animBg="1"/>
      <p:bldP spid="42" grpId="0" animBg="1"/>
      <p:bldP spid="49"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5" grpId="0"/>
      <p:bldP spid="17" grpId="0"/>
      <p:bldP spid="18" grpId="0" animBg="1"/>
      <p:bldP spid="19" grpId="0"/>
      <p:bldP spid="21" grpId="0"/>
      <p:bldP spid="23" grpId="0"/>
      <p:bldP spid="24" grpId="0" animBg="1"/>
      <p:bldP spid="25" grpId="0" animBg="1"/>
      <p:bldP spid="26" grpId="0"/>
      <p:bldP spid="28" grpId="0"/>
      <p:bldP spid="30" grpId="0"/>
      <p:bldP spid="31" grpId="0" animBg="1"/>
      <p:bldP spid="32" grpId="0" animBg="1"/>
      <p:bldP spid="33" grpId="0" animBg="1"/>
      <p:bldP spid="34" grpId="0"/>
      <p:bldP spid="36" grpId="0"/>
      <p:bldP spid="38" grpId="0"/>
      <p:bldP spid="39" grpId="0"/>
      <p:bldP spid="41" grpId="0" animBg="1"/>
      <p:bldP spid="43" grpId="0" animBg="1"/>
      <p:bldP spid="44" grpId="0" animBg="1"/>
      <p:bldP spid="45" grpId="0"/>
      <p:bldP spid="47" grpId="0"/>
      <p:bldP spid="48" grpId="0"/>
      <p:bldP spid="50" grpId="0" animBg="1"/>
      <p:bldP spid="51" grpId="0" animBg="1"/>
      <p:bldP spid="52" grpId="0"/>
      <p:bldP spid="54" grpId="0"/>
      <p:bldP spid="55" grpId="0"/>
      <p:bldP spid="56" grpId="0" animBg="1"/>
      <p:bldP spid="57" grpId="0" animBg="1"/>
      <p:bldP spid="58" grpId="0" animBg="1"/>
      <p:bldP spid="59" grpId="0" animBg="1"/>
      <p:bldP spid="60" grpId="0" animBg="1"/>
      <p:bldP spid="61" grpId="0"/>
      <p:bldP spid="63" grpId="0"/>
      <p:bldP spid="64" grpId="0"/>
      <p:bldP spid="65" grpId="0" animBg="1"/>
      <p:bldP spid="66" grpId="0" animBg="1"/>
      <p:bldP spid="67" grpId="0"/>
      <p:bldP spid="69" grpId="0"/>
      <p:bldP spid="70" grpId="0"/>
      <p:bldP spid="72" grpId="0" animBg="1"/>
      <p:bldP spid="74" grpId="0" animBg="1"/>
      <p:bldP spid="75" grpId="0"/>
      <p:bldP spid="77" grpId="0"/>
      <p:bldP spid="78" grpId="0"/>
      <p:bldP spid="79" grpId="0" animBg="1"/>
      <p:bldP spid="80" grpId="0" animBg="1"/>
      <p:bldP spid="81" grpId="0"/>
      <p:bldP spid="83" grpId="0"/>
      <p:bldP spid="84" grpId="0"/>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C4D54-0D86-4B7F-BECE-8398B2ED197E}"/>
              </a:ext>
            </a:extLst>
          </p:cNvPr>
          <p:cNvSpPr>
            <a:spLocks noGrp="1"/>
          </p:cNvSpPr>
          <p:nvPr>
            <p:ph type="title"/>
          </p:nvPr>
        </p:nvSpPr>
        <p:spPr>
          <a:xfrm>
            <a:off x="838200" y="365126"/>
            <a:ext cx="10515600" cy="759864"/>
          </a:xfrm>
        </p:spPr>
        <p:txBody>
          <a:bodyPr/>
          <a:lstStyle/>
          <a:p>
            <a:pPr algn="ctr"/>
            <a:r>
              <a:rPr lang="en-US" dirty="0">
                <a:latin typeface="Century Gothic" panose="020B0502020202020204" pitchFamily="34" charset="0"/>
              </a:rPr>
              <a:t>Storage on Physical Hard Disk</a:t>
            </a:r>
          </a:p>
        </p:txBody>
      </p:sp>
      <p:sp>
        <p:nvSpPr>
          <p:cNvPr id="6" name="Arrow: Right 5">
            <a:extLst>
              <a:ext uri="{FF2B5EF4-FFF2-40B4-BE49-F238E27FC236}">
                <a16:creationId xmlns:a16="http://schemas.microsoft.com/office/drawing/2014/main" id="{A45572F8-9783-45EE-9CB5-91CAC6FFD49C}"/>
              </a:ext>
            </a:extLst>
          </p:cNvPr>
          <p:cNvSpPr/>
          <p:nvPr/>
        </p:nvSpPr>
        <p:spPr>
          <a:xfrm rot="10800000">
            <a:off x="7943082" y="3215059"/>
            <a:ext cx="1546168" cy="2438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C153EB-4DEB-49EC-8146-B4967B454C88}"/>
              </a:ext>
            </a:extLst>
          </p:cNvPr>
          <p:cNvSpPr txBox="1"/>
          <p:nvPr/>
        </p:nvSpPr>
        <p:spPr>
          <a:xfrm>
            <a:off x="8010879" y="2907988"/>
            <a:ext cx="1546168" cy="369332"/>
          </a:xfrm>
          <a:prstGeom prst="rect">
            <a:avLst/>
          </a:prstGeom>
          <a:noFill/>
        </p:spPr>
        <p:txBody>
          <a:bodyPr wrap="square" rtlCol="0">
            <a:spAutoFit/>
          </a:bodyPr>
          <a:lstStyle/>
          <a:p>
            <a:r>
              <a:rPr lang="en-US" dirty="0"/>
              <a:t>Accept default</a:t>
            </a:r>
          </a:p>
        </p:txBody>
      </p:sp>
      <p:pic>
        <p:nvPicPr>
          <p:cNvPr id="10" name="Picture 9">
            <a:extLst>
              <a:ext uri="{FF2B5EF4-FFF2-40B4-BE49-F238E27FC236}">
                <a16:creationId xmlns:a16="http://schemas.microsoft.com/office/drawing/2014/main" id="{D4BAA68D-77C0-4EE2-A3BB-C13251DF3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260" y="1480865"/>
            <a:ext cx="3429479" cy="3896269"/>
          </a:xfrm>
          <a:prstGeom prst="rect">
            <a:avLst/>
          </a:prstGeom>
        </p:spPr>
      </p:pic>
    </p:spTree>
    <p:extLst>
      <p:ext uri="{BB962C8B-B14F-4D97-AF65-F5344CB8AC3E}">
        <p14:creationId xmlns:p14="http://schemas.microsoft.com/office/powerpoint/2010/main" val="847367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6C2A-0F49-4E48-AD57-D00ED81CAD9C}"/>
              </a:ext>
            </a:extLst>
          </p:cNvPr>
          <p:cNvSpPr>
            <a:spLocks noGrp="1"/>
          </p:cNvSpPr>
          <p:nvPr>
            <p:ph type="title"/>
          </p:nvPr>
        </p:nvSpPr>
        <p:spPr/>
        <p:txBody>
          <a:bodyPr/>
          <a:lstStyle/>
          <a:p>
            <a:r>
              <a:rPr lang="en-US" dirty="0">
                <a:latin typeface="Century Gothic" panose="020B0502020202020204" pitchFamily="34" charset="0"/>
              </a:rPr>
              <a:t>                                Hard Drive</a:t>
            </a:r>
          </a:p>
        </p:txBody>
      </p:sp>
      <p:pic>
        <p:nvPicPr>
          <p:cNvPr id="6" name="Picture 5">
            <a:extLst>
              <a:ext uri="{FF2B5EF4-FFF2-40B4-BE49-F238E27FC236}">
                <a16:creationId xmlns:a16="http://schemas.microsoft.com/office/drawing/2014/main" id="{17C13847-21F7-45E2-8FE3-C068B7226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586" y="856701"/>
            <a:ext cx="4960935" cy="5636173"/>
          </a:xfrm>
          <a:prstGeom prst="rect">
            <a:avLst/>
          </a:prstGeom>
        </p:spPr>
      </p:pic>
      <p:sp>
        <p:nvSpPr>
          <p:cNvPr id="7" name="Arrow: Right 6">
            <a:extLst>
              <a:ext uri="{FF2B5EF4-FFF2-40B4-BE49-F238E27FC236}">
                <a16:creationId xmlns:a16="http://schemas.microsoft.com/office/drawing/2014/main" id="{DFA66653-F5CF-4999-AE5B-440C9B9C2088}"/>
              </a:ext>
            </a:extLst>
          </p:cNvPr>
          <p:cNvSpPr/>
          <p:nvPr/>
        </p:nvSpPr>
        <p:spPr>
          <a:xfrm rot="10800000">
            <a:off x="6958420" y="4604745"/>
            <a:ext cx="1148566" cy="4267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4398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E85B-BA1B-49DF-9AAA-DB7B26834998}"/>
              </a:ext>
            </a:extLst>
          </p:cNvPr>
          <p:cNvSpPr>
            <a:spLocks noGrp="1"/>
          </p:cNvSpPr>
          <p:nvPr>
            <p:ph type="title"/>
          </p:nvPr>
        </p:nvSpPr>
        <p:spPr>
          <a:xfrm>
            <a:off x="838200" y="365126"/>
            <a:ext cx="10515600" cy="765406"/>
          </a:xfrm>
        </p:spPr>
        <p:txBody>
          <a:bodyPr/>
          <a:lstStyle/>
          <a:p>
            <a:pPr algn="ctr"/>
            <a:r>
              <a:rPr lang="en-US" dirty="0">
                <a:latin typeface="Century Gothic" panose="020B0502020202020204" pitchFamily="34" charset="0"/>
              </a:rPr>
              <a:t>Setting Up Hard Disk</a:t>
            </a:r>
          </a:p>
        </p:txBody>
      </p:sp>
      <p:pic>
        <p:nvPicPr>
          <p:cNvPr id="7" name="Picture 6">
            <a:extLst>
              <a:ext uri="{FF2B5EF4-FFF2-40B4-BE49-F238E27FC236}">
                <a16:creationId xmlns:a16="http://schemas.microsoft.com/office/drawing/2014/main" id="{897C1670-82ED-4C84-803A-426348400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689" y="1422027"/>
            <a:ext cx="4892799" cy="5050268"/>
          </a:xfrm>
          <a:prstGeom prst="rect">
            <a:avLst/>
          </a:prstGeom>
        </p:spPr>
      </p:pic>
      <p:sp>
        <p:nvSpPr>
          <p:cNvPr id="8" name="Arrow: Right 7">
            <a:extLst>
              <a:ext uri="{FF2B5EF4-FFF2-40B4-BE49-F238E27FC236}">
                <a16:creationId xmlns:a16="http://schemas.microsoft.com/office/drawing/2014/main" id="{245CD061-1644-4799-BF5B-B1985435CBEB}"/>
              </a:ext>
            </a:extLst>
          </p:cNvPr>
          <p:cNvSpPr/>
          <p:nvPr/>
        </p:nvSpPr>
        <p:spPr>
          <a:xfrm rot="10800000" flipV="1">
            <a:off x="5682128" y="3726883"/>
            <a:ext cx="1546168" cy="40434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225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E4213-D2C0-40AE-8744-B326EEF384F7}"/>
              </a:ext>
            </a:extLst>
          </p:cNvPr>
          <p:cNvSpPr>
            <a:spLocks noGrp="1"/>
          </p:cNvSpPr>
          <p:nvPr>
            <p:ph type="title"/>
          </p:nvPr>
        </p:nvSpPr>
        <p:spPr>
          <a:xfrm>
            <a:off x="838200" y="365125"/>
            <a:ext cx="10515600" cy="793115"/>
          </a:xfrm>
        </p:spPr>
        <p:txBody>
          <a:bodyPr/>
          <a:lstStyle/>
          <a:p>
            <a:pPr algn="ctr"/>
            <a:r>
              <a:rPr lang="en-US" dirty="0">
                <a:latin typeface="Century Gothic" panose="020B0502020202020204" pitchFamily="34" charset="0"/>
              </a:rPr>
              <a:t>Setting</a:t>
            </a:r>
            <a:r>
              <a:rPr lang="en-US" dirty="0"/>
              <a:t> Up Hard Disk File Type</a:t>
            </a:r>
          </a:p>
        </p:txBody>
      </p:sp>
      <p:sp>
        <p:nvSpPr>
          <p:cNvPr id="4" name="TextBox 3">
            <a:extLst>
              <a:ext uri="{FF2B5EF4-FFF2-40B4-BE49-F238E27FC236}">
                <a16:creationId xmlns:a16="http://schemas.microsoft.com/office/drawing/2014/main" id="{A53C4FB6-BF6E-4D62-B9FD-F4F3ABA4DA35}"/>
              </a:ext>
            </a:extLst>
          </p:cNvPr>
          <p:cNvSpPr txBox="1"/>
          <p:nvPr/>
        </p:nvSpPr>
        <p:spPr>
          <a:xfrm>
            <a:off x="717755" y="1155167"/>
            <a:ext cx="2467897" cy="4524315"/>
          </a:xfrm>
          <a:prstGeom prst="rect">
            <a:avLst/>
          </a:prstGeom>
          <a:noFill/>
        </p:spPr>
        <p:txBody>
          <a:bodyPr wrap="square" rtlCol="0">
            <a:spAutoFit/>
          </a:bodyPr>
          <a:lstStyle/>
          <a:p>
            <a:endParaRPr lang="en-US" dirty="0">
              <a:latin typeface="Century Gothic" panose="020B0502020202020204" pitchFamily="34" charset="0"/>
            </a:endParaRPr>
          </a:p>
          <a:p>
            <a:r>
              <a:rPr lang="en-US" dirty="0">
                <a:latin typeface="Century Gothic" panose="020B0502020202020204" pitchFamily="34" charset="0"/>
              </a:rPr>
              <a:t>Accept the default which is ‘Dynamically allocated’.  </a:t>
            </a:r>
          </a:p>
          <a:p>
            <a:endParaRPr lang="en-US" dirty="0">
              <a:latin typeface="Century Gothic" panose="020B0502020202020204" pitchFamily="34" charset="0"/>
            </a:endParaRPr>
          </a:p>
          <a:p>
            <a:r>
              <a:rPr lang="en-US" dirty="0">
                <a:latin typeface="Century Gothic" panose="020B0502020202020204" pitchFamily="34" charset="0"/>
              </a:rPr>
              <a:t>The default will only consume the space it needs.  </a:t>
            </a:r>
          </a:p>
          <a:p>
            <a:endParaRPr lang="en-US" dirty="0">
              <a:latin typeface="Century Gothic" panose="020B0502020202020204" pitchFamily="34" charset="0"/>
            </a:endParaRPr>
          </a:p>
          <a:p>
            <a:r>
              <a:rPr lang="en-US" dirty="0">
                <a:latin typeface="Century Gothic" panose="020B0502020202020204" pitchFamily="34" charset="0"/>
              </a:rPr>
              <a:t>It will not, however, go back, e.g. if you allocate 10GB and use 7GB then you won’t go back to, say, 6GB.</a:t>
            </a:r>
          </a:p>
        </p:txBody>
      </p:sp>
      <p:pic>
        <p:nvPicPr>
          <p:cNvPr id="6" name="Picture 5">
            <a:extLst>
              <a:ext uri="{FF2B5EF4-FFF2-40B4-BE49-F238E27FC236}">
                <a16:creationId xmlns:a16="http://schemas.microsoft.com/office/drawing/2014/main" id="{18377703-23E7-4AE4-B977-E6FC951A7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892" y="1290338"/>
            <a:ext cx="4939458" cy="5206143"/>
          </a:xfrm>
          <a:prstGeom prst="rect">
            <a:avLst/>
          </a:prstGeom>
        </p:spPr>
      </p:pic>
      <p:sp>
        <p:nvSpPr>
          <p:cNvPr id="10" name="Arrow: Right 9">
            <a:extLst>
              <a:ext uri="{FF2B5EF4-FFF2-40B4-BE49-F238E27FC236}">
                <a16:creationId xmlns:a16="http://schemas.microsoft.com/office/drawing/2014/main" id="{5C513B6D-190A-4BCD-A766-00446513DFB1}"/>
              </a:ext>
            </a:extLst>
          </p:cNvPr>
          <p:cNvSpPr/>
          <p:nvPr/>
        </p:nvSpPr>
        <p:spPr>
          <a:xfrm rot="10800000">
            <a:off x="5943555" y="4186529"/>
            <a:ext cx="1546168" cy="48182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0736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3DA1-4DA1-4349-AA71-700EBC4ADCBD}"/>
              </a:ext>
            </a:extLst>
          </p:cNvPr>
          <p:cNvSpPr>
            <a:spLocks noGrp="1"/>
          </p:cNvSpPr>
          <p:nvPr>
            <p:ph type="title"/>
          </p:nvPr>
        </p:nvSpPr>
        <p:spPr/>
        <p:txBody>
          <a:bodyPr/>
          <a:lstStyle/>
          <a:p>
            <a:pPr algn="ctr"/>
            <a:r>
              <a:rPr lang="en-US" dirty="0"/>
              <a:t>Make Drive 10 GB</a:t>
            </a:r>
          </a:p>
        </p:txBody>
      </p:sp>
      <p:pic>
        <p:nvPicPr>
          <p:cNvPr id="4" name="Picture 3">
            <a:extLst>
              <a:ext uri="{FF2B5EF4-FFF2-40B4-BE49-F238E27FC236}">
                <a16:creationId xmlns:a16="http://schemas.microsoft.com/office/drawing/2014/main" id="{23D0E5F5-2DED-4231-B61F-D6F63659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846" y="1575984"/>
            <a:ext cx="4760184" cy="4912684"/>
          </a:xfrm>
          <a:prstGeom prst="rect">
            <a:avLst/>
          </a:prstGeom>
        </p:spPr>
      </p:pic>
      <p:sp>
        <p:nvSpPr>
          <p:cNvPr id="5" name="Arrow: Down 4">
            <a:extLst>
              <a:ext uri="{FF2B5EF4-FFF2-40B4-BE49-F238E27FC236}">
                <a16:creationId xmlns:a16="http://schemas.microsoft.com/office/drawing/2014/main" id="{08ACC830-4689-43F0-8D86-DE8D9C78D488}"/>
              </a:ext>
            </a:extLst>
          </p:cNvPr>
          <p:cNvSpPr/>
          <p:nvPr/>
        </p:nvSpPr>
        <p:spPr>
          <a:xfrm rot="5400000">
            <a:off x="8827805" y="3857408"/>
            <a:ext cx="623843" cy="86677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AAE9C237-E980-45DD-8504-5D5EA47DB842}"/>
              </a:ext>
            </a:extLst>
          </p:cNvPr>
          <p:cNvSpPr/>
          <p:nvPr/>
        </p:nvSpPr>
        <p:spPr>
          <a:xfrm>
            <a:off x="7032758" y="4894523"/>
            <a:ext cx="529840" cy="113659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464D2B-140A-48F4-B5D9-F3C22DA7703F}"/>
              </a:ext>
            </a:extLst>
          </p:cNvPr>
          <p:cNvSpPr txBox="1"/>
          <p:nvPr/>
        </p:nvSpPr>
        <p:spPr>
          <a:xfrm>
            <a:off x="8990299" y="3777156"/>
            <a:ext cx="2409914" cy="369332"/>
          </a:xfrm>
          <a:prstGeom prst="rect">
            <a:avLst/>
          </a:prstGeom>
          <a:noFill/>
        </p:spPr>
        <p:txBody>
          <a:bodyPr wrap="square" rtlCol="0">
            <a:spAutoFit/>
          </a:bodyPr>
          <a:lstStyle/>
          <a:p>
            <a:r>
              <a:rPr lang="en-US" b="1" dirty="0"/>
              <a:t>1.  Change to 10 GB</a:t>
            </a:r>
          </a:p>
        </p:txBody>
      </p:sp>
      <p:sp>
        <p:nvSpPr>
          <p:cNvPr id="8" name="TextBox 7">
            <a:extLst>
              <a:ext uri="{FF2B5EF4-FFF2-40B4-BE49-F238E27FC236}">
                <a16:creationId xmlns:a16="http://schemas.microsoft.com/office/drawing/2014/main" id="{BCAF516A-40D2-401C-B431-33576164E359}"/>
              </a:ext>
            </a:extLst>
          </p:cNvPr>
          <p:cNvSpPr txBox="1"/>
          <p:nvPr/>
        </p:nvSpPr>
        <p:spPr>
          <a:xfrm>
            <a:off x="7562598" y="4930856"/>
            <a:ext cx="2855403" cy="646331"/>
          </a:xfrm>
          <a:prstGeom prst="rect">
            <a:avLst/>
          </a:prstGeom>
          <a:noFill/>
        </p:spPr>
        <p:txBody>
          <a:bodyPr wrap="square" rtlCol="0">
            <a:spAutoFit/>
          </a:bodyPr>
          <a:lstStyle/>
          <a:p>
            <a:pPr marL="342900" indent="-342900">
              <a:buAutoNum type="arabicPeriod" startAt="2"/>
            </a:pPr>
            <a:r>
              <a:rPr lang="en-US" b="1" dirty="0"/>
              <a:t>Click on ‘Create’</a:t>
            </a:r>
          </a:p>
          <a:p>
            <a:r>
              <a:rPr lang="en-US" b="1" dirty="0">
                <a:solidFill>
                  <a:srgbClr val="FF0000"/>
                </a:solidFill>
              </a:rPr>
              <a:t>This could take a while</a:t>
            </a:r>
            <a:r>
              <a:rPr lang="en-US" b="1" dirty="0"/>
              <a:t>…</a:t>
            </a:r>
          </a:p>
        </p:txBody>
      </p:sp>
    </p:spTree>
    <p:extLst>
      <p:ext uri="{BB962C8B-B14F-4D97-AF65-F5344CB8AC3E}">
        <p14:creationId xmlns:p14="http://schemas.microsoft.com/office/powerpoint/2010/main" val="4161620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E4FE-7A5C-423F-B76C-29CCBD9EB7BD}"/>
              </a:ext>
            </a:extLst>
          </p:cNvPr>
          <p:cNvSpPr>
            <a:spLocks noGrp="1"/>
          </p:cNvSpPr>
          <p:nvPr>
            <p:ph type="title"/>
          </p:nvPr>
        </p:nvSpPr>
        <p:spPr/>
        <p:txBody>
          <a:bodyPr/>
          <a:lstStyle/>
          <a:p>
            <a:r>
              <a:rPr lang="en-US" dirty="0"/>
              <a:t>Settings</a:t>
            </a:r>
          </a:p>
        </p:txBody>
      </p:sp>
      <p:pic>
        <p:nvPicPr>
          <p:cNvPr id="4" name="Picture 3">
            <a:extLst>
              <a:ext uri="{FF2B5EF4-FFF2-40B4-BE49-F238E27FC236}">
                <a16:creationId xmlns:a16="http://schemas.microsoft.com/office/drawing/2014/main" id="{493A5F36-1B9E-4825-AD5D-38B0B0D31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981" y="837153"/>
            <a:ext cx="8382912" cy="5655721"/>
          </a:xfrm>
          <a:prstGeom prst="rect">
            <a:avLst/>
          </a:prstGeom>
        </p:spPr>
      </p:pic>
      <p:sp>
        <p:nvSpPr>
          <p:cNvPr id="5" name="Arrow: Down 4">
            <a:extLst>
              <a:ext uri="{FF2B5EF4-FFF2-40B4-BE49-F238E27FC236}">
                <a16:creationId xmlns:a16="http://schemas.microsoft.com/office/drawing/2014/main" id="{5482FA6C-516C-426C-B977-6D9732DD3019}"/>
              </a:ext>
            </a:extLst>
          </p:cNvPr>
          <p:cNvSpPr/>
          <p:nvPr/>
        </p:nvSpPr>
        <p:spPr>
          <a:xfrm>
            <a:off x="3094929" y="253600"/>
            <a:ext cx="553021" cy="11662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879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1B5A0-3B69-41B6-889D-92A414BE2CC8}"/>
              </a:ext>
            </a:extLst>
          </p:cNvPr>
          <p:cNvSpPr>
            <a:spLocks noGrp="1"/>
          </p:cNvSpPr>
          <p:nvPr>
            <p:ph type="title"/>
          </p:nvPr>
        </p:nvSpPr>
        <p:spPr/>
        <p:txBody>
          <a:bodyPr/>
          <a:lstStyle/>
          <a:p>
            <a:r>
              <a:rPr lang="en-US" dirty="0"/>
              <a:t>General Settings</a:t>
            </a:r>
          </a:p>
        </p:txBody>
      </p:sp>
      <p:pic>
        <p:nvPicPr>
          <p:cNvPr id="4" name="Picture 3">
            <a:extLst>
              <a:ext uri="{FF2B5EF4-FFF2-40B4-BE49-F238E27FC236}">
                <a16:creationId xmlns:a16="http://schemas.microsoft.com/office/drawing/2014/main" id="{F31A0DE3-B349-49E6-9AF3-4CB8DDBD2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703" y="1493566"/>
            <a:ext cx="8933987" cy="5035520"/>
          </a:xfrm>
          <a:prstGeom prst="rect">
            <a:avLst/>
          </a:prstGeom>
        </p:spPr>
      </p:pic>
      <p:sp>
        <p:nvSpPr>
          <p:cNvPr id="5" name="Arrow: Right 4">
            <a:extLst>
              <a:ext uri="{FF2B5EF4-FFF2-40B4-BE49-F238E27FC236}">
                <a16:creationId xmlns:a16="http://schemas.microsoft.com/office/drawing/2014/main" id="{716BE65B-1F96-4834-A138-40AE37A7821E}"/>
              </a:ext>
            </a:extLst>
          </p:cNvPr>
          <p:cNvSpPr/>
          <p:nvPr/>
        </p:nvSpPr>
        <p:spPr>
          <a:xfrm rot="10800000">
            <a:off x="7655626" y="3768794"/>
            <a:ext cx="1444239" cy="49565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76D697-EF87-4D53-9323-C47EAC3C3B04}"/>
              </a:ext>
            </a:extLst>
          </p:cNvPr>
          <p:cNvSpPr txBox="1"/>
          <p:nvPr/>
        </p:nvSpPr>
        <p:spPr>
          <a:xfrm>
            <a:off x="9055889" y="3768794"/>
            <a:ext cx="2025354" cy="2308324"/>
          </a:xfrm>
          <a:prstGeom prst="rect">
            <a:avLst/>
          </a:prstGeom>
          <a:noFill/>
        </p:spPr>
        <p:txBody>
          <a:bodyPr wrap="square" rtlCol="0">
            <a:spAutoFit/>
          </a:bodyPr>
          <a:lstStyle/>
          <a:p>
            <a:r>
              <a:rPr lang="en-US" b="1" dirty="0">
                <a:latin typeface="Century Gothic" panose="020B0502020202020204" pitchFamily="34" charset="0"/>
              </a:rPr>
              <a:t>Change these to ‘Bidirectional </a:t>
            </a:r>
            <a:br>
              <a:rPr lang="en-US" b="1" dirty="0">
                <a:latin typeface="Century Gothic" panose="020B0502020202020204" pitchFamily="34" charset="0"/>
              </a:rPr>
            </a:br>
            <a:r>
              <a:rPr lang="en-US" b="1" dirty="0">
                <a:solidFill>
                  <a:srgbClr val="FF0000"/>
                </a:solidFill>
                <a:latin typeface="Century Gothic" panose="020B0502020202020204" pitchFamily="34" charset="0"/>
              </a:rPr>
              <a:t>IF you’re installing on your home computer.  You do not need this in the lab.</a:t>
            </a:r>
          </a:p>
        </p:txBody>
      </p:sp>
    </p:spTree>
    <p:extLst>
      <p:ext uri="{BB962C8B-B14F-4D97-AF65-F5344CB8AC3E}">
        <p14:creationId xmlns:p14="http://schemas.microsoft.com/office/powerpoint/2010/main" val="409447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589E-89D3-4ADF-89B4-9746030DB057}"/>
              </a:ext>
            </a:extLst>
          </p:cNvPr>
          <p:cNvSpPr>
            <a:spLocks noGrp="1"/>
          </p:cNvSpPr>
          <p:nvPr>
            <p:ph type="title"/>
          </p:nvPr>
        </p:nvSpPr>
        <p:spPr/>
        <p:txBody>
          <a:bodyPr/>
          <a:lstStyle/>
          <a:p>
            <a:r>
              <a:rPr lang="en-US" dirty="0"/>
              <a:t>System Settings</a:t>
            </a:r>
          </a:p>
        </p:txBody>
      </p:sp>
      <p:pic>
        <p:nvPicPr>
          <p:cNvPr id="4" name="Picture 3">
            <a:extLst>
              <a:ext uri="{FF2B5EF4-FFF2-40B4-BE49-F238E27FC236}">
                <a16:creationId xmlns:a16="http://schemas.microsoft.com/office/drawing/2014/main" id="{9813E7FA-0B77-4A07-AB7B-D523E1A050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084" y="1118796"/>
            <a:ext cx="7750859" cy="5172355"/>
          </a:xfrm>
          <a:prstGeom prst="rect">
            <a:avLst/>
          </a:prstGeom>
        </p:spPr>
      </p:pic>
      <p:sp>
        <p:nvSpPr>
          <p:cNvPr id="3" name="Arrow: Left 2">
            <a:extLst>
              <a:ext uri="{FF2B5EF4-FFF2-40B4-BE49-F238E27FC236}">
                <a16:creationId xmlns:a16="http://schemas.microsoft.com/office/drawing/2014/main" id="{DC47383E-D6D5-4513-930A-107A7148B2C3}"/>
              </a:ext>
            </a:extLst>
          </p:cNvPr>
          <p:cNvSpPr/>
          <p:nvPr/>
        </p:nvSpPr>
        <p:spPr>
          <a:xfrm>
            <a:off x="6033114" y="3013482"/>
            <a:ext cx="2588062" cy="55302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21C71C-DC7C-4621-B00C-3725CF6EDF8C}"/>
              </a:ext>
            </a:extLst>
          </p:cNvPr>
          <p:cNvSpPr txBox="1"/>
          <p:nvPr/>
        </p:nvSpPr>
        <p:spPr>
          <a:xfrm>
            <a:off x="6284628" y="3363910"/>
            <a:ext cx="3137432" cy="1200329"/>
          </a:xfrm>
          <a:prstGeom prst="rect">
            <a:avLst/>
          </a:prstGeom>
          <a:noFill/>
        </p:spPr>
        <p:txBody>
          <a:bodyPr wrap="square" rtlCol="0">
            <a:spAutoFit/>
          </a:bodyPr>
          <a:lstStyle/>
          <a:p>
            <a:r>
              <a:rPr lang="en-US" sz="2400" dirty="0">
                <a:solidFill>
                  <a:srgbClr val="0070C0"/>
                </a:solidFill>
              </a:rPr>
              <a:t>Move ‘Floppy’ down and move ‘Hard Disk’ to the top</a:t>
            </a:r>
          </a:p>
        </p:txBody>
      </p:sp>
    </p:spTree>
    <p:extLst>
      <p:ext uri="{BB962C8B-B14F-4D97-AF65-F5344CB8AC3E}">
        <p14:creationId xmlns:p14="http://schemas.microsoft.com/office/powerpoint/2010/main" val="2540704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E7E4-7759-482D-9682-CB1ED9A15938}"/>
              </a:ext>
            </a:extLst>
          </p:cNvPr>
          <p:cNvSpPr>
            <a:spLocks noGrp="1"/>
          </p:cNvSpPr>
          <p:nvPr>
            <p:ph type="title"/>
          </p:nvPr>
        </p:nvSpPr>
        <p:spPr>
          <a:xfrm>
            <a:off x="838200" y="365125"/>
            <a:ext cx="10515600" cy="712561"/>
          </a:xfrm>
        </p:spPr>
        <p:txBody>
          <a:bodyPr/>
          <a:lstStyle/>
          <a:p>
            <a:pPr algn="ctr"/>
            <a:r>
              <a:rPr lang="en-US" dirty="0"/>
              <a:t>System Settings</a:t>
            </a:r>
          </a:p>
        </p:txBody>
      </p:sp>
      <p:pic>
        <p:nvPicPr>
          <p:cNvPr id="5" name="Picture 4">
            <a:extLst>
              <a:ext uri="{FF2B5EF4-FFF2-40B4-BE49-F238E27FC236}">
                <a16:creationId xmlns:a16="http://schemas.microsoft.com/office/drawing/2014/main" id="{3E71B49C-54F3-4434-91D1-5E67B88CF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182" y="1077686"/>
            <a:ext cx="7757617" cy="5381624"/>
          </a:xfrm>
          <a:prstGeom prst="rect">
            <a:avLst/>
          </a:prstGeom>
        </p:spPr>
      </p:pic>
      <p:sp>
        <p:nvSpPr>
          <p:cNvPr id="7" name="Arrow: Right 6">
            <a:extLst>
              <a:ext uri="{FF2B5EF4-FFF2-40B4-BE49-F238E27FC236}">
                <a16:creationId xmlns:a16="http://schemas.microsoft.com/office/drawing/2014/main" id="{09948AF3-B09E-4EE5-AE9A-D4792630853A}"/>
              </a:ext>
            </a:extLst>
          </p:cNvPr>
          <p:cNvSpPr/>
          <p:nvPr/>
        </p:nvSpPr>
        <p:spPr>
          <a:xfrm rot="10800000">
            <a:off x="7672254" y="2774495"/>
            <a:ext cx="2683329" cy="359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DEF4712C-4421-40E2-99C8-ED353A639035}"/>
              </a:ext>
            </a:extLst>
          </p:cNvPr>
          <p:cNvSpPr txBox="1"/>
          <p:nvPr/>
        </p:nvSpPr>
        <p:spPr>
          <a:xfrm>
            <a:off x="10355583" y="2570619"/>
            <a:ext cx="1632857" cy="1477328"/>
          </a:xfrm>
          <a:prstGeom prst="rect">
            <a:avLst/>
          </a:prstGeom>
          <a:noFill/>
        </p:spPr>
        <p:txBody>
          <a:bodyPr wrap="square" rtlCol="0">
            <a:spAutoFit/>
          </a:bodyPr>
          <a:lstStyle/>
          <a:p>
            <a:r>
              <a:rPr lang="en-US" dirty="0"/>
              <a:t>Both should be checked – the first enables hardware virtualization</a:t>
            </a:r>
          </a:p>
        </p:txBody>
      </p:sp>
      <p:sp>
        <p:nvSpPr>
          <p:cNvPr id="9" name="Arrow: Right 8">
            <a:extLst>
              <a:ext uri="{FF2B5EF4-FFF2-40B4-BE49-F238E27FC236}">
                <a16:creationId xmlns:a16="http://schemas.microsoft.com/office/drawing/2014/main" id="{A033071A-1B45-4F9E-8545-24C6E8929745}"/>
              </a:ext>
            </a:extLst>
          </p:cNvPr>
          <p:cNvSpPr/>
          <p:nvPr/>
        </p:nvSpPr>
        <p:spPr>
          <a:xfrm rot="5400000">
            <a:off x="5986369" y="1320957"/>
            <a:ext cx="1050469" cy="359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50422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E671-C67B-4BB7-9640-9CCB33579327}"/>
              </a:ext>
            </a:extLst>
          </p:cNvPr>
          <p:cNvSpPr>
            <a:spLocks noGrp="1"/>
          </p:cNvSpPr>
          <p:nvPr>
            <p:ph type="title"/>
          </p:nvPr>
        </p:nvSpPr>
        <p:spPr>
          <a:xfrm>
            <a:off x="838200" y="365125"/>
            <a:ext cx="10515600" cy="701675"/>
          </a:xfrm>
        </p:spPr>
        <p:txBody>
          <a:bodyPr/>
          <a:lstStyle/>
          <a:p>
            <a:pPr algn="ctr"/>
            <a:r>
              <a:rPr lang="en-US" dirty="0"/>
              <a:t>Settings - Network</a:t>
            </a:r>
          </a:p>
        </p:txBody>
      </p:sp>
      <p:pic>
        <p:nvPicPr>
          <p:cNvPr id="5" name="Picture 4">
            <a:extLst>
              <a:ext uri="{FF2B5EF4-FFF2-40B4-BE49-F238E27FC236}">
                <a16:creationId xmlns:a16="http://schemas.microsoft.com/office/drawing/2014/main" id="{787B7964-AB8E-4A5E-AE9A-85C4F600B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401" y="915987"/>
            <a:ext cx="8050009" cy="5576888"/>
          </a:xfrm>
          <a:prstGeom prst="rect">
            <a:avLst/>
          </a:prstGeom>
        </p:spPr>
      </p:pic>
      <p:sp>
        <p:nvSpPr>
          <p:cNvPr id="6" name="Arrow: Right 5">
            <a:extLst>
              <a:ext uri="{FF2B5EF4-FFF2-40B4-BE49-F238E27FC236}">
                <a16:creationId xmlns:a16="http://schemas.microsoft.com/office/drawing/2014/main" id="{89B035EB-D612-4E87-8AF5-E042BE99AE3B}"/>
              </a:ext>
            </a:extLst>
          </p:cNvPr>
          <p:cNvSpPr/>
          <p:nvPr/>
        </p:nvSpPr>
        <p:spPr>
          <a:xfrm rot="10800000">
            <a:off x="7085790" y="2518227"/>
            <a:ext cx="2683329" cy="359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a:extLst>
              <a:ext uri="{FF2B5EF4-FFF2-40B4-BE49-F238E27FC236}">
                <a16:creationId xmlns:a16="http://schemas.microsoft.com/office/drawing/2014/main" id="{71BD863B-459E-4A78-A840-75B7C375F9CF}"/>
              </a:ext>
            </a:extLst>
          </p:cNvPr>
          <p:cNvSpPr txBox="1"/>
          <p:nvPr/>
        </p:nvSpPr>
        <p:spPr>
          <a:xfrm>
            <a:off x="9769119" y="2508123"/>
            <a:ext cx="1727465" cy="369332"/>
          </a:xfrm>
          <a:prstGeom prst="rect">
            <a:avLst/>
          </a:prstGeom>
          <a:noFill/>
        </p:spPr>
        <p:txBody>
          <a:bodyPr wrap="square" rtlCol="0">
            <a:spAutoFit/>
          </a:bodyPr>
          <a:lstStyle/>
          <a:p>
            <a:r>
              <a:rPr lang="en-US" dirty="0"/>
              <a:t>Should be ‘NAT’</a:t>
            </a:r>
          </a:p>
        </p:txBody>
      </p:sp>
    </p:spTree>
    <p:extLst>
      <p:ext uri="{BB962C8B-B14F-4D97-AF65-F5344CB8AC3E}">
        <p14:creationId xmlns:p14="http://schemas.microsoft.com/office/powerpoint/2010/main" val="164233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104D40-81EC-4BEF-B6FB-C5FCFBF5F501}"/>
              </a:ext>
            </a:extLst>
          </p:cNvPr>
          <p:cNvSpPr/>
          <p:nvPr/>
        </p:nvSpPr>
        <p:spPr>
          <a:xfrm>
            <a:off x="3551122" y="140407"/>
            <a:ext cx="4780476" cy="461665"/>
          </a:xfrm>
          <a:prstGeom prst="rect">
            <a:avLst/>
          </a:prstGeom>
        </p:spPr>
        <p:txBody>
          <a:bodyPr wrap="none">
            <a:spAutoFit/>
          </a:bodyPr>
          <a:lstStyle/>
          <a:p>
            <a:pPr algn="ctr" defTabSz="595265">
              <a:defRPr/>
            </a:pP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Section 0 – </a:t>
            </a:r>
            <a:r>
              <a:rPr lang="en-US" sz="2400" b="1" dirty="0">
                <a:solidFill>
                  <a:srgbClr val="DF2526"/>
                </a:solidFill>
                <a:latin typeface="Century Gothic" panose="020B0502020202020204" pitchFamily="34" charset="0"/>
                <a:ea typeface="Microsoft JhengHei UI Light" panose="020B0304030504040204" pitchFamily="34" charset="-120"/>
              </a:rPr>
              <a:t>UNIX</a:t>
            </a: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400" b="1" dirty="0">
                <a:solidFill>
                  <a:srgbClr val="9BBD27"/>
                </a:solidFill>
                <a:latin typeface="Century Gothic" panose="020B0502020202020204" pitchFamily="34" charset="0"/>
                <a:ea typeface="Microsoft JhengHei UI Light" panose="020B0304030504040204" pitchFamily="34" charset="-120"/>
              </a:rPr>
              <a:t>Fundamentals</a:t>
            </a:r>
            <a:endParaRPr lang="en-US" sz="2400" dirty="0">
              <a:solidFill>
                <a:schemeClr val="tx1">
                  <a:lumMod val="85000"/>
                  <a:lumOff val="15000"/>
                </a:schemeClr>
              </a:solidFill>
              <a:latin typeface="Century Gothic" panose="020B0502020202020204" pitchFamily="34" charset="0"/>
              <a:ea typeface="Microsoft JhengHei UI Light" panose="020B0304030504040204" pitchFamily="34" charset="-120"/>
            </a:endParaRPr>
          </a:p>
        </p:txBody>
      </p:sp>
      <p:sp>
        <p:nvSpPr>
          <p:cNvPr id="7" name="TextBox 6">
            <a:extLst>
              <a:ext uri="{FF2B5EF4-FFF2-40B4-BE49-F238E27FC236}">
                <a16:creationId xmlns:a16="http://schemas.microsoft.com/office/drawing/2014/main" id="{93E176BD-1D6C-47A9-B3B6-631F0E5867E8}"/>
              </a:ext>
            </a:extLst>
          </p:cNvPr>
          <p:cNvSpPr txBox="1"/>
          <p:nvPr/>
        </p:nvSpPr>
        <p:spPr>
          <a:xfrm>
            <a:off x="3675245" y="1281040"/>
            <a:ext cx="3655168"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Course Introduction</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Ubuntu Installation</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Oracle VirtualBox Installation</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Sharing Windows Folder</a:t>
            </a:r>
          </a:p>
          <a:p>
            <a:endParaRPr lang="en-US" dirty="0">
              <a:solidFill>
                <a:schemeClr val="tx1">
                  <a:lumMod val="85000"/>
                  <a:lumOff val="15000"/>
                </a:schemeClr>
              </a:solidFill>
              <a:latin typeface="Century Gothic" panose="020B0502020202020204" pitchFamily="34" charset="0"/>
              <a:ea typeface="Microsoft JhengHei UI Light" panose="020B0304030504040204" pitchFamily="34" charset="-12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3967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092D-3B70-4CB9-92AD-5753301D7BC9}"/>
              </a:ext>
            </a:extLst>
          </p:cNvPr>
          <p:cNvSpPr>
            <a:spLocks noGrp="1"/>
          </p:cNvSpPr>
          <p:nvPr>
            <p:ph type="title"/>
          </p:nvPr>
        </p:nvSpPr>
        <p:spPr/>
        <p:txBody>
          <a:bodyPr/>
          <a:lstStyle/>
          <a:p>
            <a:pPr algn="ctr"/>
            <a:r>
              <a:rPr lang="en-US" dirty="0"/>
              <a:t>Shared Folders</a:t>
            </a:r>
          </a:p>
        </p:txBody>
      </p:sp>
      <p:pic>
        <p:nvPicPr>
          <p:cNvPr id="4" name="Picture 3">
            <a:extLst>
              <a:ext uri="{FF2B5EF4-FFF2-40B4-BE49-F238E27FC236}">
                <a16:creationId xmlns:a16="http://schemas.microsoft.com/office/drawing/2014/main" id="{79B645A4-C889-4286-A542-E81E2E4FB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861" y="1240325"/>
            <a:ext cx="7037687" cy="5062426"/>
          </a:xfrm>
          <a:prstGeom prst="rect">
            <a:avLst/>
          </a:prstGeom>
        </p:spPr>
      </p:pic>
      <p:sp>
        <p:nvSpPr>
          <p:cNvPr id="5" name="Arrow: Left 4">
            <a:extLst>
              <a:ext uri="{FF2B5EF4-FFF2-40B4-BE49-F238E27FC236}">
                <a16:creationId xmlns:a16="http://schemas.microsoft.com/office/drawing/2014/main" id="{BF402866-93D3-4F04-A417-DAB5D680E580}"/>
              </a:ext>
            </a:extLst>
          </p:cNvPr>
          <p:cNvSpPr/>
          <p:nvPr/>
        </p:nvSpPr>
        <p:spPr>
          <a:xfrm>
            <a:off x="10143929" y="2057679"/>
            <a:ext cx="1746668" cy="991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Windows folders</a:t>
            </a:r>
          </a:p>
        </p:txBody>
      </p:sp>
      <p:sp>
        <p:nvSpPr>
          <p:cNvPr id="3" name="TextBox 2">
            <a:extLst>
              <a:ext uri="{FF2B5EF4-FFF2-40B4-BE49-F238E27FC236}">
                <a16:creationId xmlns:a16="http://schemas.microsoft.com/office/drawing/2014/main" id="{2B69D8C8-1DEB-41EB-A750-CDCE17C8102D}"/>
              </a:ext>
            </a:extLst>
          </p:cNvPr>
          <p:cNvSpPr txBox="1"/>
          <p:nvPr/>
        </p:nvSpPr>
        <p:spPr>
          <a:xfrm>
            <a:off x="10365831" y="3301430"/>
            <a:ext cx="1700981" cy="1200329"/>
          </a:xfrm>
          <a:prstGeom prst="rect">
            <a:avLst/>
          </a:prstGeom>
          <a:noFill/>
        </p:spPr>
        <p:txBody>
          <a:bodyPr wrap="square" rtlCol="0">
            <a:spAutoFit/>
          </a:bodyPr>
          <a:lstStyle/>
          <a:p>
            <a:r>
              <a:rPr lang="en-US" dirty="0">
                <a:solidFill>
                  <a:srgbClr val="FF0000"/>
                </a:solidFill>
              </a:rPr>
              <a:t>This is for </a:t>
            </a:r>
            <a:r>
              <a:rPr lang="en-US" b="1" dirty="0">
                <a:solidFill>
                  <a:srgbClr val="FF0000"/>
                </a:solidFill>
              </a:rPr>
              <a:t>HOME installations </a:t>
            </a:r>
            <a:r>
              <a:rPr lang="en-US" dirty="0">
                <a:solidFill>
                  <a:srgbClr val="FF0000"/>
                </a:solidFill>
              </a:rPr>
              <a:t>ONLY</a:t>
            </a:r>
          </a:p>
        </p:txBody>
      </p:sp>
    </p:spTree>
    <p:extLst>
      <p:ext uri="{BB962C8B-B14F-4D97-AF65-F5344CB8AC3E}">
        <p14:creationId xmlns:p14="http://schemas.microsoft.com/office/powerpoint/2010/main" val="2935408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EB0D-2F88-4EF2-A246-E76B9AAECF15}"/>
              </a:ext>
            </a:extLst>
          </p:cNvPr>
          <p:cNvSpPr>
            <a:spLocks noGrp="1"/>
          </p:cNvSpPr>
          <p:nvPr>
            <p:ph type="title"/>
          </p:nvPr>
        </p:nvSpPr>
        <p:spPr>
          <a:xfrm>
            <a:off x="838200" y="365125"/>
            <a:ext cx="10515600" cy="726613"/>
          </a:xfrm>
        </p:spPr>
        <p:txBody>
          <a:bodyPr/>
          <a:lstStyle/>
          <a:p>
            <a:pPr algn="ctr"/>
            <a:r>
              <a:rPr lang="en-US" dirty="0"/>
              <a:t>Power Up Ubuntu Server</a:t>
            </a:r>
          </a:p>
        </p:txBody>
      </p:sp>
      <p:pic>
        <p:nvPicPr>
          <p:cNvPr id="3" name="Picture 2">
            <a:extLst>
              <a:ext uri="{FF2B5EF4-FFF2-40B4-BE49-F238E27FC236}">
                <a16:creationId xmlns:a16="http://schemas.microsoft.com/office/drawing/2014/main" id="{F23797B5-1172-4F94-9ED4-E30A8122098E}"/>
              </a:ext>
            </a:extLst>
          </p:cNvPr>
          <p:cNvPicPr>
            <a:picLocks noChangeAspect="1"/>
          </p:cNvPicPr>
          <p:nvPr/>
        </p:nvPicPr>
        <p:blipFill>
          <a:blip r:embed="rId2"/>
          <a:stretch>
            <a:fillRect/>
          </a:stretch>
        </p:blipFill>
        <p:spPr>
          <a:xfrm>
            <a:off x="2521197" y="1140191"/>
            <a:ext cx="7753005" cy="5387587"/>
          </a:xfrm>
          <a:prstGeom prst="rect">
            <a:avLst/>
          </a:prstGeom>
        </p:spPr>
      </p:pic>
      <p:sp>
        <p:nvSpPr>
          <p:cNvPr id="5" name="Arrow: Right 4">
            <a:extLst>
              <a:ext uri="{FF2B5EF4-FFF2-40B4-BE49-F238E27FC236}">
                <a16:creationId xmlns:a16="http://schemas.microsoft.com/office/drawing/2014/main" id="{AAEFBD2D-71E2-4CC0-88A7-26B9E9CA79A5}"/>
              </a:ext>
            </a:extLst>
          </p:cNvPr>
          <p:cNvSpPr/>
          <p:nvPr/>
        </p:nvSpPr>
        <p:spPr>
          <a:xfrm>
            <a:off x="4193443" y="3192543"/>
            <a:ext cx="1546168" cy="2438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0EDFCBD-FF11-405E-AA61-7759E1377020}"/>
              </a:ext>
            </a:extLst>
          </p:cNvPr>
          <p:cNvSpPr/>
          <p:nvPr/>
        </p:nvSpPr>
        <p:spPr>
          <a:xfrm rot="10800000">
            <a:off x="9364288" y="3562497"/>
            <a:ext cx="1546168" cy="2438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DC9B5530-0903-4E18-B856-A94871F71DA7}"/>
              </a:ext>
            </a:extLst>
          </p:cNvPr>
          <p:cNvSpPr/>
          <p:nvPr/>
        </p:nvSpPr>
        <p:spPr>
          <a:xfrm rot="5400000">
            <a:off x="3740182" y="1002714"/>
            <a:ext cx="726611" cy="3592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a:extLst>
              <a:ext uri="{FF2B5EF4-FFF2-40B4-BE49-F238E27FC236}">
                <a16:creationId xmlns:a16="http://schemas.microsoft.com/office/drawing/2014/main" id="{5E30AA3C-235C-4BEA-BA09-2636B8968013}"/>
              </a:ext>
            </a:extLst>
          </p:cNvPr>
          <p:cNvSpPr txBox="1"/>
          <p:nvPr/>
        </p:nvSpPr>
        <p:spPr>
          <a:xfrm>
            <a:off x="3701211" y="3106783"/>
            <a:ext cx="492232"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274766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1828-9D29-463E-A686-FE6EEB142A8B}"/>
              </a:ext>
            </a:extLst>
          </p:cNvPr>
          <p:cNvSpPr>
            <a:spLocks noGrp="1"/>
          </p:cNvSpPr>
          <p:nvPr>
            <p:ph type="title"/>
          </p:nvPr>
        </p:nvSpPr>
        <p:spPr>
          <a:xfrm>
            <a:off x="838200" y="365126"/>
            <a:ext cx="10515600" cy="765406"/>
          </a:xfrm>
        </p:spPr>
        <p:txBody>
          <a:bodyPr/>
          <a:lstStyle/>
          <a:p>
            <a:pPr algn="ctr"/>
            <a:r>
              <a:rPr lang="en-US" dirty="0"/>
              <a:t>Select Ubuntu Image (ISO)</a:t>
            </a:r>
          </a:p>
        </p:txBody>
      </p:sp>
      <p:sp>
        <p:nvSpPr>
          <p:cNvPr id="12" name="TextBox 11">
            <a:extLst>
              <a:ext uri="{FF2B5EF4-FFF2-40B4-BE49-F238E27FC236}">
                <a16:creationId xmlns:a16="http://schemas.microsoft.com/office/drawing/2014/main" id="{E6403558-8DA9-4B7E-8BA8-4392D7C0818D}"/>
              </a:ext>
            </a:extLst>
          </p:cNvPr>
          <p:cNvSpPr txBox="1"/>
          <p:nvPr/>
        </p:nvSpPr>
        <p:spPr>
          <a:xfrm>
            <a:off x="371994" y="4741434"/>
            <a:ext cx="2032506" cy="369332"/>
          </a:xfrm>
          <a:prstGeom prst="rect">
            <a:avLst/>
          </a:prstGeom>
          <a:noFill/>
        </p:spPr>
        <p:txBody>
          <a:bodyPr wrap="square" rtlCol="0">
            <a:spAutoFit/>
          </a:bodyPr>
          <a:lstStyle/>
          <a:p>
            <a:r>
              <a:rPr lang="en-US" dirty="0">
                <a:latin typeface="Century Gothic" panose="020B0502020202020204" pitchFamily="34" charset="0"/>
              </a:rPr>
              <a:t>2.  Press ‘Start’</a:t>
            </a:r>
          </a:p>
        </p:txBody>
      </p:sp>
      <p:sp>
        <p:nvSpPr>
          <p:cNvPr id="4" name="TextBox 3">
            <a:extLst>
              <a:ext uri="{FF2B5EF4-FFF2-40B4-BE49-F238E27FC236}">
                <a16:creationId xmlns:a16="http://schemas.microsoft.com/office/drawing/2014/main" id="{EE109EF5-139C-4A16-BA26-28990B8AB076}"/>
              </a:ext>
            </a:extLst>
          </p:cNvPr>
          <p:cNvSpPr txBox="1"/>
          <p:nvPr/>
        </p:nvSpPr>
        <p:spPr>
          <a:xfrm>
            <a:off x="286809" y="1891325"/>
            <a:ext cx="2528819" cy="2862322"/>
          </a:xfrm>
          <a:prstGeom prst="rect">
            <a:avLst/>
          </a:prstGeom>
          <a:noFill/>
        </p:spPr>
        <p:txBody>
          <a:bodyPr wrap="square" rtlCol="0">
            <a:spAutoFit/>
          </a:bodyPr>
          <a:lstStyle/>
          <a:p>
            <a:r>
              <a:rPr lang="en-US" dirty="0">
                <a:latin typeface="Century Gothic" panose="020B0502020202020204" pitchFamily="34" charset="0"/>
              </a:rPr>
              <a:t>You will mostly be in ‘shell’ mode, e.g. you won’t use the GUI much.  The reason for the desktop version is to enable you to upload assignments using the ‘Firefox’ browser.</a:t>
            </a:r>
          </a:p>
        </p:txBody>
      </p:sp>
      <p:pic>
        <p:nvPicPr>
          <p:cNvPr id="13" name="Picture 12">
            <a:extLst>
              <a:ext uri="{FF2B5EF4-FFF2-40B4-BE49-F238E27FC236}">
                <a16:creationId xmlns:a16="http://schemas.microsoft.com/office/drawing/2014/main" id="{03C5CA40-69EF-46A2-A6B5-F71E0E90A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07" y="1130532"/>
            <a:ext cx="6106377" cy="5277587"/>
          </a:xfrm>
          <a:prstGeom prst="rect">
            <a:avLst/>
          </a:prstGeom>
        </p:spPr>
      </p:pic>
      <p:sp>
        <p:nvSpPr>
          <p:cNvPr id="14" name="TextBox 13">
            <a:extLst>
              <a:ext uri="{FF2B5EF4-FFF2-40B4-BE49-F238E27FC236}">
                <a16:creationId xmlns:a16="http://schemas.microsoft.com/office/drawing/2014/main" id="{2C9AACE7-72C1-4486-A2B6-BF89828F071F}"/>
              </a:ext>
            </a:extLst>
          </p:cNvPr>
          <p:cNvSpPr txBox="1"/>
          <p:nvPr/>
        </p:nvSpPr>
        <p:spPr>
          <a:xfrm>
            <a:off x="9023884" y="3973142"/>
            <a:ext cx="2618764" cy="1754326"/>
          </a:xfrm>
          <a:prstGeom prst="rect">
            <a:avLst/>
          </a:prstGeom>
          <a:noFill/>
        </p:spPr>
        <p:txBody>
          <a:bodyPr wrap="square" rtlCol="0">
            <a:spAutoFit/>
          </a:bodyPr>
          <a:lstStyle/>
          <a:p>
            <a:r>
              <a:rPr lang="en-US" b="1" dirty="0">
                <a:solidFill>
                  <a:srgbClr val="0070C0"/>
                </a:solidFill>
                <a:latin typeface="Century Gothic" panose="020B0502020202020204" pitchFamily="34" charset="0"/>
              </a:rPr>
              <a:t>Go to</a:t>
            </a:r>
            <a:r>
              <a:rPr lang="en-US" dirty="0">
                <a:latin typeface="Century Gothic" panose="020B0502020202020204" pitchFamily="34" charset="0"/>
              </a:rPr>
              <a:t>:</a:t>
            </a:r>
          </a:p>
          <a:p>
            <a:endParaRPr lang="en-US" dirty="0">
              <a:latin typeface="Century Gothic" panose="020B0502020202020204" pitchFamily="34" charset="0"/>
            </a:endParaRPr>
          </a:p>
          <a:p>
            <a:r>
              <a:rPr lang="en-US" dirty="0">
                <a:latin typeface="Century Gothic" panose="020B0502020202020204" pitchFamily="34" charset="0"/>
              </a:rPr>
              <a:t>1.  </a:t>
            </a:r>
            <a:r>
              <a:rPr lang="en-US" b="1" dirty="0">
                <a:latin typeface="Century Gothic" panose="020B0502020202020204" pitchFamily="34" charset="0"/>
              </a:rPr>
              <a:t>Desktop</a:t>
            </a:r>
          </a:p>
          <a:p>
            <a:r>
              <a:rPr lang="en-US" dirty="0">
                <a:latin typeface="Century Gothic" panose="020B0502020202020204" pitchFamily="34" charset="0"/>
              </a:rPr>
              <a:t>2.  </a:t>
            </a:r>
            <a:r>
              <a:rPr lang="en-US" b="1" dirty="0">
                <a:latin typeface="Century Gothic" panose="020B0502020202020204" pitchFamily="34" charset="0"/>
              </a:rPr>
              <a:t>Select ISO’s</a:t>
            </a:r>
          </a:p>
          <a:p>
            <a:pPr marL="342900" indent="-342900">
              <a:buAutoNum type="arabicPeriod" startAt="3"/>
            </a:pPr>
            <a:r>
              <a:rPr lang="en-US" b="1" dirty="0">
                <a:solidFill>
                  <a:srgbClr val="FF0000"/>
                </a:solidFill>
                <a:latin typeface="Century Gothic" panose="020B0502020202020204" pitchFamily="34" charset="0"/>
              </a:rPr>
              <a:t>Select the Ubuntu </a:t>
            </a:r>
          </a:p>
          <a:p>
            <a:r>
              <a:rPr lang="en-US" b="1" dirty="0">
                <a:solidFill>
                  <a:srgbClr val="FF0000"/>
                </a:solidFill>
                <a:latin typeface="Century Gothic" panose="020B0502020202020204" pitchFamily="34" charset="0"/>
              </a:rPr>
              <a:t>      </a:t>
            </a:r>
            <a:r>
              <a:rPr lang="en-US" b="1" u="sng" dirty="0">
                <a:solidFill>
                  <a:srgbClr val="FF0000"/>
                </a:solidFill>
                <a:latin typeface="Century Gothic" panose="020B0502020202020204" pitchFamily="34" charset="0"/>
              </a:rPr>
              <a:t>desktop version</a:t>
            </a:r>
          </a:p>
        </p:txBody>
      </p:sp>
      <p:sp>
        <p:nvSpPr>
          <p:cNvPr id="15" name="Arrow: Right 14">
            <a:extLst>
              <a:ext uri="{FF2B5EF4-FFF2-40B4-BE49-F238E27FC236}">
                <a16:creationId xmlns:a16="http://schemas.microsoft.com/office/drawing/2014/main" id="{ABA2AA3E-6A1C-44BA-86AB-8A79BF5B728F}"/>
              </a:ext>
            </a:extLst>
          </p:cNvPr>
          <p:cNvSpPr/>
          <p:nvPr/>
        </p:nvSpPr>
        <p:spPr>
          <a:xfrm rot="10800000">
            <a:off x="7496308" y="4533207"/>
            <a:ext cx="1014569" cy="510000"/>
          </a:xfrm>
          <a:prstGeom prst="rightArrow">
            <a:avLst>
              <a:gd name="adj1" fmla="val 36875"/>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23D8C0E3-23F9-43D1-9383-F7CF1331E87F}"/>
              </a:ext>
            </a:extLst>
          </p:cNvPr>
          <p:cNvSpPr/>
          <p:nvPr/>
        </p:nvSpPr>
        <p:spPr>
          <a:xfrm rot="16200000">
            <a:off x="5876898" y="5699246"/>
            <a:ext cx="995262" cy="36717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7039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A5B53B-0B45-4EFC-9931-3F82890DB8EF}"/>
              </a:ext>
            </a:extLst>
          </p:cNvPr>
          <p:cNvSpPr>
            <a:spLocks noGrp="1"/>
          </p:cNvSpPr>
          <p:nvPr>
            <p:ph type="title"/>
          </p:nvPr>
        </p:nvSpPr>
        <p:spPr>
          <a:xfrm>
            <a:off x="838200" y="365126"/>
            <a:ext cx="10515600" cy="826366"/>
          </a:xfrm>
        </p:spPr>
        <p:txBody>
          <a:bodyPr/>
          <a:lstStyle/>
          <a:p>
            <a:pPr algn="ctr"/>
            <a:r>
              <a:rPr lang="en-US" dirty="0"/>
              <a:t>Install Ubuntu Desktop Linux</a:t>
            </a:r>
          </a:p>
        </p:txBody>
      </p:sp>
      <p:sp>
        <p:nvSpPr>
          <p:cNvPr id="2" name="TextBox 1">
            <a:extLst>
              <a:ext uri="{FF2B5EF4-FFF2-40B4-BE49-F238E27FC236}">
                <a16:creationId xmlns:a16="http://schemas.microsoft.com/office/drawing/2014/main" id="{9605C856-A153-42C7-B916-AD062A39D95F}"/>
              </a:ext>
            </a:extLst>
          </p:cNvPr>
          <p:cNvSpPr txBox="1"/>
          <p:nvPr/>
        </p:nvSpPr>
        <p:spPr>
          <a:xfrm>
            <a:off x="530942" y="1628775"/>
            <a:ext cx="2122699" cy="4247317"/>
          </a:xfrm>
          <a:prstGeom prst="rect">
            <a:avLst/>
          </a:prstGeom>
          <a:noFill/>
        </p:spPr>
        <p:txBody>
          <a:bodyPr wrap="square" rtlCol="0">
            <a:spAutoFit/>
          </a:bodyPr>
          <a:lstStyle/>
          <a:p>
            <a:r>
              <a:rPr lang="en-US" dirty="0">
                <a:latin typeface="Century Gothic" panose="020B0502020202020204" pitchFamily="34" charset="0"/>
              </a:rPr>
              <a:t>You’ll see a black screen for awhile then the words ‘Ubuntu’ and the version number.</a:t>
            </a:r>
          </a:p>
          <a:p>
            <a:endParaRPr lang="en-US" dirty="0">
              <a:latin typeface="Century Gothic" panose="020B0502020202020204" pitchFamily="34" charset="0"/>
            </a:endParaRPr>
          </a:p>
          <a:p>
            <a:r>
              <a:rPr lang="en-US" dirty="0">
                <a:latin typeface="Century Gothic" panose="020B0502020202020204" pitchFamily="34" charset="0"/>
              </a:rPr>
              <a:t>You may be asked to update to a newer version – </a:t>
            </a:r>
            <a:r>
              <a:rPr lang="en-US" b="1" dirty="0">
                <a:solidFill>
                  <a:srgbClr val="FF0000"/>
                </a:solidFill>
                <a:latin typeface="Century Gothic" panose="020B0502020202020204" pitchFamily="34" charset="0"/>
              </a:rPr>
              <a:t>DO NOT UPDATE </a:t>
            </a:r>
            <a:r>
              <a:rPr lang="en-US" dirty="0">
                <a:latin typeface="Century Gothic" panose="020B0502020202020204" pitchFamily="34" charset="0"/>
              </a:rPr>
              <a:t>on the lab computers as you will have to start over.</a:t>
            </a:r>
          </a:p>
        </p:txBody>
      </p:sp>
      <p:pic>
        <p:nvPicPr>
          <p:cNvPr id="7" name="Picture 6">
            <a:extLst>
              <a:ext uri="{FF2B5EF4-FFF2-40B4-BE49-F238E27FC236}">
                <a16:creationId xmlns:a16="http://schemas.microsoft.com/office/drawing/2014/main" id="{2EDD8FD0-4596-49A9-8D27-E61A6DE97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305" y="1358102"/>
            <a:ext cx="6118775" cy="5155068"/>
          </a:xfrm>
          <a:prstGeom prst="rect">
            <a:avLst/>
          </a:prstGeom>
        </p:spPr>
      </p:pic>
      <p:sp>
        <p:nvSpPr>
          <p:cNvPr id="8" name="Arrow: Left 7">
            <a:extLst>
              <a:ext uri="{FF2B5EF4-FFF2-40B4-BE49-F238E27FC236}">
                <a16:creationId xmlns:a16="http://schemas.microsoft.com/office/drawing/2014/main" id="{5DEC6712-7326-4DD8-ADF0-379EB00392D1}"/>
              </a:ext>
            </a:extLst>
          </p:cNvPr>
          <p:cNvSpPr/>
          <p:nvPr/>
        </p:nvSpPr>
        <p:spPr>
          <a:xfrm>
            <a:off x="9807437" y="4343123"/>
            <a:ext cx="1095895" cy="36886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588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487D-8666-459E-AAE7-00526109CF71}"/>
              </a:ext>
            </a:extLst>
          </p:cNvPr>
          <p:cNvSpPr>
            <a:spLocks noGrp="1"/>
          </p:cNvSpPr>
          <p:nvPr>
            <p:ph type="title"/>
          </p:nvPr>
        </p:nvSpPr>
        <p:spPr>
          <a:xfrm>
            <a:off x="838200" y="365125"/>
            <a:ext cx="10515600" cy="915035"/>
          </a:xfrm>
        </p:spPr>
        <p:txBody>
          <a:bodyPr/>
          <a:lstStyle/>
          <a:p>
            <a:pPr algn="ctr"/>
            <a:r>
              <a:rPr lang="en-US" dirty="0"/>
              <a:t>Preparing to Install</a:t>
            </a:r>
          </a:p>
        </p:txBody>
      </p:sp>
      <p:pic>
        <p:nvPicPr>
          <p:cNvPr id="5" name="Picture 4">
            <a:extLst>
              <a:ext uri="{FF2B5EF4-FFF2-40B4-BE49-F238E27FC236}">
                <a16:creationId xmlns:a16="http://schemas.microsoft.com/office/drawing/2014/main" id="{8E1374AE-2DA5-4411-B5AB-5AB92D8F5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895" y="1492885"/>
            <a:ext cx="8396210" cy="4999990"/>
          </a:xfrm>
          <a:prstGeom prst="rect">
            <a:avLst/>
          </a:prstGeom>
        </p:spPr>
      </p:pic>
      <p:sp>
        <p:nvSpPr>
          <p:cNvPr id="6" name="Arrow: Down 5">
            <a:extLst>
              <a:ext uri="{FF2B5EF4-FFF2-40B4-BE49-F238E27FC236}">
                <a16:creationId xmlns:a16="http://schemas.microsoft.com/office/drawing/2014/main" id="{82D4B3F9-3E62-46BC-B033-4D83E08DA68C}"/>
              </a:ext>
            </a:extLst>
          </p:cNvPr>
          <p:cNvSpPr/>
          <p:nvPr/>
        </p:nvSpPr>
        <p:spPr>
          <a:xfrm>
            <a:off x="9409471" y="4886632"/>
            <a:ext cx="403123" cy="91503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2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957D-9F6A-40BC-B523-4D5A70222541}"/>
              </a:ext>
            </a:extLst>
          </p:cNvPr>
          <p:cNvSpPr>
            <a:spLocks noGrp="1"/>
          </p:cNvSpPr>
          <p:nvPr>
            <p:ph type="title"/>
          </p:nvPr>
        </p:nvSpPr>
        <p:spPr/>
        <p:txBody>
          <a:bodyPr/>
          <a:lstStyle/>
          <a:p>
            <a:r>
              <a:rPr lang="en-US" dirty="0"/>
              <a:t>Installation Type</a:t>
            </a:r>
          </a:p>
        </p:txBody>
      </p:sp>
      <p:pic>
        <p:nvPicPr>
          <p:cNvPr id="4" name="Picture 3">
            <a:extLst>
              <a:ext uri="{FF2B5EF4-FFF2-40B4-BE49-F238E27FC236}">
                <a16:creationId xmlns:a16="http://schemas.microsoft.com/office/drawing/2014/main" id="{0822956F-F048-45F0-9FC5-FE8AAA3F6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942" y="1361744"/>
            <a:ext cx="7640116" cy="4744112"/>
          </a:xfrm>
          <a:prstGeom prst="rect">
            <a:avLst/>
          </a:prstGeom>
        </p:spPr>
      </p:pic>
      <p:sp>
        <p:nvSpPr>
          <p:cNvPr id="5" name="Arrow: Down 4">
            <a:extLst>
              <a:ext uri="{FF2B5EF4-FFF2-40B4-BE49-F238E27FC236}">
                <a16:creationId xmlns:a16="http://schemas.microsoft.com/office/drawing/2014/main" id="{211837BA-D9F8-4C9A-86FA-9D1C8E6008D4}"/>
              </a:ext>
            </a:extLst>
          </p:cNvPr>
          <p:cNvSpPr/>
          <p:nvPr/>
        </p:nvSpPr>
        <p:spPr>
          <a:xfrm>
            <a:off x="9055510" y="5034116"/>
            <a:ext cx="383458" cy="54077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414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2583-618B-4A00-A3C3-E4AF321D6F74}"/>
              </a:ext>
            </a:extLst>
          </p:cNvPr>
          <p:cNvSpPr>
            <a:spLocks noGrp="1"/>
          </p:cNvSpPr>
          <p:nvPr>
            <p:ph type="title"/>
          </p:nvPr>
        </p:nvSpPr>
        <p:spPr/>
        <p:txBody>
          <a:bodyPr/>
          <a:lstStyle/>
          <a:p>
            <a:r>
              <a:rPr lang="en-US" dirty="0"/>
              <a:t>Write Changes to Disk</a:t>
            </a:r>
          </a:p>
        </p:txBody>
      </p:sp>
      <p:pic>
        <p:nvPicPr>
          <p:cNvPr id="4" name="Picture 3">
            <a:extLst>
              <a:ext uri="{FF2B5EF4-FFF2-40B4-BE49-F238E27FC236}">
                <a16:creationId xmlns:a16="http://schemas.microsoft.com/office/drawing/2014/main" id="{01B3D368-6ABE-4606-8181-422D7AECA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223" y="1346755"/>
            <a:ext cx="8725554" cy="5146119"/>
          </a:xfrm>
          <a:prstGeom prst="rect">
            <a:avLst/>
          </a:prstGeom>
        </p:spPr>
      </p:pic>
      <p:sp>
        <p:nvSpPr>
          <p:cNvPr id="5" name="Arrow: Down 4">
            <a:extLst>
              <a:ext uri="{FF2B5EF4-FFF2-40B4-BE49-F238E27FC236}">
                <a16:creationId xmlns:a16="http://schemas.microsoft.com/office/drawing/2014/main" id="{676E1C47-718B-497B-80F5-13E49DD5A1C2}"/>
              </a:ext>
            </a:extLst>
          </p:cNvPr>
          <p:cNvSpPr/>
          <p:nvPr/>
        </p:nvSpPr>
        <p:spPr>
          <a:xfrm>
            <a:off x="9596284" y="4572000"/>
            <a:ext cx="550606" cy="9144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367C43F-19B1-4542-BB2F-0D156C11644F}"/>
              </a:ext>
            </a:extLst>
          </p:cNvPr>
          <p:cNvSpPr txBox="1"/>
          <p:nvPr/>
        </p:nvSpPr>
        <p:spPr>
          <a:xfrm>
            <a:off x="226338" y="2113935"/>
            <a:ext cx="1506886" cy="1200329"/>
          </a:xfrm>
          <a:prstGeom prst="rect">
            <a:avLst/>
          </a:prstGeom>
          <a:noFill/>
        </p:spPr>
        <p:txBody>
          <a:bodyPr wrap="square" rtlCol="0">
            <a:spAutoFit/>
          </a:bodyPr>
          <a:lstStyle/>
          <a:p>
            <a:r>
              <a:rPr lang="en-US" b="1" dirty="0">
                <a:latin typeface="Century Gothic" panose="020B0502020202020204" pitchFamily="34" charset="0"/>
              </a:rPr>
              <a:t>Now you wait until the install is completed.</a:t>
            </a:r>
          </a:p>
        </p:txBody>
      </p:sp>
    </p:spTree>
    <p:extLst>
      <p:ext uri="{BB962C8B-B14F-4D97-AF65-F5344CB8AC3E}">
        <p14:creationId xmlns:p14="http://schemas.microsoft.com/office/powerpoint/2010/main" val="1368456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1A85-5A7C-4F33-A982-F5FD5AF882F8}"/>
              </a:ext>
            </a:extLst>
          </p:cNvPr>
          <p:cNvSpPr>
            <a:spLocks noGrp="1"/>
          </p:cNvSpPr>
          <p:nvPr>
            <p:ph type="title"/>
          </p:nvPr>
        </p:nvSpPr>
        <p:spPr/>
        <p:txBody>
          <a:bodyPr/>
          <a:lstStyle/>
          <a:p>
            <a:r>
              <a:rPr lang="en-US" dirty="0"/>
              <a:t>Location</a:t>
            </a:r>
          </a:p>
        </p:txBody>
      </p:sp>
      <p:pic>
        <p:nvPicPr>
          <p:cNvPr id="4" name="Picture 3">
            <a:extLst>
              <a:ext uri="{FF2B5EF4-FFF2-40B4-BE49-F238E27FC236}">
                <a16:creationId xmlns:a16="http://schemas.microsoft.com/office/drawing/2014/main" id="{510D6015-8B22-48DC-83B5-12717E760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31" y="1577748"/>
            <a:ext cx="7611537" cy="4725059"/>
          </a:xfrm>
          <a:prstGeom prst="rect">
            <a:avLst/>
          </a:prstGeom>
        </p:spPr>
      </p:pic>
      <p:sp>
        <p:nvSpPr>
          <p:cNvPr id="5" name="Arrow: Down 4">
            <a:extLst>
              <a:ext uri="{FF2B5EF4-FFF2-40B4-BE49-F238E27FC236}">
                <a16:creationId xmlns:a16="http://schemas.microsoft.com/office/drawing/2014/main" id="{1D035544-5929-4AD6-A9F2-62A44499022A}"/>
              </a:ext>
            </a:extLst>
          </p:cNvPr>
          <p:cNvSpPr/>
          <p:nvPr/>
        </p:nvSpPr>
        <p:spPr>
          <a:xfrm>
            <a:off x="9090266" y="5161935"/>
            <a:ext cx="442451" cy="66859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305AF4-65C9-492D-AEFD-3082AFE15995}"/>
              </a:ext>
            </a:extLst>
          </p:cNvPr>
          <p:cNvSpPr txBox="1"/>
          <p:nvPr/>
        </p:nvSpPr>
        <p:spPr>
          <a:xfrm>
            <a:off x="924232" y="2025445"/>
            <a:ext cx="1365999" cy="646331"/>
          </a:xfrm>
          <a:prstGeom prst="rect">
            <a:avLst/>
          </a:prstGeom>
          <a:noFill/>
        </p:spPr>
        <p:txBody>
          <a:bodyPr wrap="square" rtlCol="0">
            <a:spAutoFit/>
          </a:bodyPr>
          <a:lstStyle/>
          <a:p>
            <a:r>
              <a:rPr lang="en-US" b="1" dirty="0"/>
              <a:t>Wait some more…</a:t>
            </a:r>
          </a:p>
        </p:txBody>
      </p:sp>
    </p:spTree>
    <p:extLst>
      <p:ext uri="{BB962C8B-B14F-4D97-AF65-F5344CB8AC3E}">
        <p14:creationId xmlns:p14="http://schemas.microsoft.com/office/powerpoint/2010/main" val="510298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5682-5D25-4AB6-9841-6534F2CD30CE}"/>
              </a:ext>
            </a:extLst>
          </p:cNvPr>
          <p:cNvSpPr>
            <a:spLocks noGrp="1"/>
          </p:cNvSpPr>
          <p:nvPr>
            <p:ph type="title"/>
          </p:nvPr>
        </p:nvSpPr>
        <p:spPr/>
        <p:txBody>
          <a:bodyPr/>
          <a:lstStyle/>
          <a:p>
            <a:r>
              <a:rPr lang="en-US" dirty="0"/>
              <a:t>Keyboard Layout</a:t>
            </a:r>
          </a:p>
        </p:txBody>
      </p:sp>
      <p:pic>
        <p:nvPicPr>
          <p:cNvPr id="4" name="Picture 3">
            <a:extLst>
              <a:ext uri="{FF2B5EF4-FFF2-40B4-BE49-F238E27FC236}">
                <a16:creationId xmlns:a16="http://schemas.microsoft.com/office/drawing/2014/main" id="{86F1936B-EED6-4643-BF5D-99B467673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050" y="1405225"/>
            <a:ext cx="9316750" cy="4696480"/>
          </a:xfrm>
          <a:prstGeom prst="rect">
            <a:avLst/>
          </a:prstGeom>
        </p:spPr>
      </p:pic>
      <p:sp>
        <p:nvSpPr>
          <p:cNvPr id="5" name="Arrow: Down 4">
            <a:extLst>
              <a:ext uri="{FF2B5EF4-FFF2-40B4-BE49-F238E27FC236}">
                <a16:creationId xmlns:a16="http://schemas.microsoft.com/office/drawing/2014/main" id="{C6E4E244-8EF1-4C1D-BFEC-0FC1F5A58EBB}"/>
              </a:ext>
            </a:extLst>
          </p:cNvPr>
          <p:cNvSpPr/>
          <p:nvPr/>
        </p:nvSpPr>
        <p:spPr>
          <a:xfrm>
            <a:off x="10609006" y="4916129"/>
            <a:ext cx="422787" cy="71775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AF66F1-FE3B-4E16-8916-43CB221BE259}"/>
              </a:ext>
            </a:extLst>
          </p:cNvPr>
          <p:cNvSpPr txBox="1"/>
          <p:nvPr/>
        </p:nvSpPr>
        <p:spPr>
          <a:xfrm>
            <a:off x="501445" y="1484671"/>
            <a:ext cx="1435510" cy="1477328"/>
          </a:xfrm>
          <a:prstGeom prst="rect">
            <a:avLst/>
          </a:prstGeom>
          <a:noFill/>
        </p:spPr>
        <p:txBody>
          <a:bodyPr wrap="square" rtlCol="0">
            <a:spAutoFit/>
          </a:bodyPr>
          <a:lstStyle/>
          <a:p>
            <a:r>
              <a:rPr lang="en-US" b="1" dirty="0">
                <a:solidFill>
                  <a:srgbClr val="FF0000"/>
                </a:solidFill>
              </a:rPr>
              <a:t>If you do not see the ‘Continue’, press &lt;TAB&gt; until you do.</a:t>
            </a:r>
          </a:p>
        </p:txBody>
      </p:sp>
    </p:spTree>
    <p:extLst>
      <p:ext uri="{BB962C8B-B14F-4D97-AF65-F5344CB8AC3E}">
        <p14:creationId xmlns:p14="http://schemas.microsoft.com/office/powerpoint/2010/main" val="3085952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8BD08-8B7A-4CD1-B3E1-6625EF7814C3}"/>
              </a:ext>
            </a:extLst>
          </p:cNvPr>
          <p:cNvPicPr>
            <a:picLocks noChangeAspect="1"/>
          </p:cNvPicPr>
          <p:nvPr/>
        </p:nvPicPr>
        <p:blipFill rotWithShape="1">
          <a:blip r:embed="rId2"/>
          <a:srcRect t="10826" b="3311"/>
          <a:stretch/>
        </p:blipFill>
        <p:spPr>
          <a:xfrm>
            <a:off x="2276952" y="914400"/>
            <a:ext cx="7638095" cy="5511567"/>
          </a:xfrm>
          <a:prstGeom prst="rect">
            <a:avLst/>
          </a:prstGeom>
        </p:spPr>
      </p:pic>
      <p:sp>
        <p:nvSpPr>
          <p:cNvPr id="2" name="Title 1">
            <a:extLst>
              <a:ext uri="{FF2B5EF4-FFF2-40B4-BE49-F238E27FC236}">
                <a16:creationId xmlns:a16="http://schemas.microsoft.com/office/drawing/2014/main" id="{83F33A89-DEA9-4B13-9953-F1938912EE6D}"/>
              </a:ext>
            </a:extLst>
          </p:cNvPr>
          <p:cNvSpPr>
            <a:spLocks noGrp="1"/>
          </p:cNvSpPr>
          <p:nvPr>
            <p:ph type="title"/>
          </p:nvPr>
        </p:nvSpPr>
        <p:spPr/>
        <p:txBody>
          <a:bodyPr/>
          <a:lstStyle/>
          <a:p>
            <a:r>
              <a:rPr lang="en-US" dirty="0"/>
              <a:t>Your Information</a:t>
            </a:r>
          </a:p>
        </p:txBody>
      </p:sp>
      <p:sp>
        <p:nvSpPr>
          <p:cNvPr id="5" name="Arrow: Right 4">
            <a:extLst>
              <a:ext uri="{FF2B5EF4-FFF2-40B4-BE49-F238E27FC236}">
                <a16:creationId xmlns:a16="http://schemas.microsoft.com/office/drawing/2014/main" id="{043C4A88-41E5-43ED-9C8B-C0B1099FD770}"/>
              </a:ext>
            </a:extLst>
          </p:cNvPr>
          <p:cNvSpPr/>
          <p:nvPr/>
        </p:nvSpPr>
        <p:spPr>
          <a:xfrm>
            <a:off x="3739686" y="4123866"/>
            <a:ext cx="1425678" cy="3793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CEBA1A06-1540-4DFB-B2FE-AFCFC659E72E}"/>
              </a:ext>
            </a:extLst>
          </p:cNvPr>
          <p:cNvSpPr/>
          <p:nvPr/>
        </p:nvSpPr>
        <p:spPr>
          <a:xfrm>
            <a:off x="8945010" y="4553912"/>
            <a:ext cx="452284" cy="65305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A0146AB-7199-4973-8D88-4DEDFEA7C81B}"/>
              </a:ext>
            </a:extLst>
          </p:cNvPr>
          <p:cNvSpPr txBox="1"/>
          <p:nvPr/>
        </p:nvSpPr>
        <p:spPr>
          <a:xfrm>
            <a:off x="1138575" y="1995948"/>
            <a:ext cx="852453" cy="923330"/>
          </a:xfrm>
          <a:prstGeom prst="rect">
            <a:avLst/>
          </a:prstGeom>
          <a:noFill/>
        </p:spPr>
        <p:txBody>
          <a:bodyPr wrap="square" rtlCol="0">
            <a:spAutoFit/>
          </a:bodyPr>
          <a:lstStyle/>
          <a:p>
            <a:r>
              <a:rPr lang="en-US" b="1" dirty="0">
                <a:solidFill>
                  <a:srgbClr val="FF0000"/>
                </a:solidFill>
              </a:rPr>
              <a:t>Wait some more…</a:t>
            </a:r>
          </a:p>
        </p:txBody>
      </p:sp>
    </p:spTree>
    <p:extLst>
      <p:ext uri="{BB962C8B-B14F-4D97-AF65-F5344CB8AC3E}">
        <p14:creationId xmlns:p14="http://schemas.microsoft.com/office/powerpoint/2010/main" val="302990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83BB-7541-4D81-A5BA-78F22CA2C3FC}"/>
              </a:ext>
            </a:extLst>
          </p:cNvPr>
          <p:cNvSpPr>
            <a:spLocks noGrp="1"/>
          </p:cNvSpPr>
          <p:nvPr>
            <p:ph type="ctrTitle"/>
          </p:nvPr>
        </p:nvSpPr>
        <p:spPr/>
        <p:txBody>
          <a:bodyPr>
            <a:normAutofit fontScale="90000"/>
          </a:bodyPr>
          <a:lstStyle/>
          <a:p>
            <a:br>
              <a:rPr lang="en-US" dirty="0"/>
            </a:br>
            <a:r>
              <a:rPr lang="en-US" dirty="0"/>
              <a:t>Welcome to CS126 </a:t>
            </a:r>
            <a:br>
              <a:rPr lang="en-US" dirty="0"/>
            </a:br>
            <a:r>
              <a:rPr lang="en-US" dirty="0"/>
              <a:t>UNIX Fundamentals</a:t>
            </a:r>
          </a:p>
        </p:txBody>
      </p:sp>
    </p:spTree>
    <p:extLst>
      <p:ext uri="{BB962C8B-B14F-4D97-AF65-F5344CB8AC3E}">
        <p14:creationId xmlns:p14="http://schemas.microsoft.com/office/powerpoint/2010/main" val="1688763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B64C-EEB0-42F9-B12E-D1AFEC3B7CAF}"/>
              </a:ext>
            </a:extLst>
          </p:cNvPr>
          <p:cNvSpPr>
            <a:spLocks noGrp="1"/>
          </p:cNvSpPr>
          <p:nvPr>
            <p:ph type="title"/>
          </p:nvPr>
        </p:nvSpPr>
        <p:spPr/>
        <p:txBody>
          <a:bodyPr/>
          <a:lstStyle/>
          <a:p>
            <a:r>
              <a:rPr lang="en-US" dirty="0"/>
              <a:t>Restart</a:t>
            </a:r>
          </a:p>
        </p:txBody>
      </p:sp>
      <p:pic>
        <p:nvPicPr>
          <p:cNvPr id="4" name="Picture 3">
            <a:extLst>
              <a:ext uri="{FF2B5EF4-FFF2-40B4-BE49-F238E27FC236}">
                <a16:creationId xmlns:a16="http://schemas.microsoft.com/office/drawing/2014/main" id="{9946DBF1-C4F9-477A-8CF6-0B1C33C54B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923" y="1230476"/>
            <a:ext cx="8563436" cy="5262398"/>
          </a:xfrm>
          <a:prstGeom prst="rect">
            <a:avLst/>
          </a:prstGeom>
        </p:spPr>
      </p:pic>
      <p:sp>
        <p:nvSpPr>
          <p:cNvPr id="6" name="Arrow: Up 5">
            <a:extLst>
              <a:ext uri="{FF2B5EF4-FFF2-40B4-BE49-F238E27FC236}">
                <a16:creationId xmlns:a16="http://schemas.microsoft.com/office/drawing/2014/main" id="{5C0E0799-4F23-4453-9D25-BB5398916B46}"/>
              </a:ext>
            </a:extLst>
          </p:cNvPr>
          <p:cNvSpPr/>
          <p:nvPr/>
        </p:nvSpPr>
        <p:spPr>
          <a:xfrm>
            <a:off x="8819536" y="4649685"/>
            <a:ext cx="580103" cy="858356"/>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9894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7FDFD-251A-40DA-A67B-3E47CA2E9F1C}"/>
              </a:ext>
            </a:extLst>
          </p:cNvPr>
          <p:cNvSpPr>
            <a:spLocks noGrp="1"/>
          </p:cNvSpPr>
          <p:nvPr>
            <p:ph type="title"/>
          </p:nvPr>
        </p:nvSpPr>
        <p:spPr/>
        <p:txBody>
          <a:bodyPr/>
          <a:lstStyle/>
          <a:p>
            <a:r>
              <a:rPr lang="en-US" dirty="0"/>
              <a:t>Install Terminal</a:t>
            </a:r>
          </a:p>
        </p:txBody>
      </p:sp>
      <p:sp>
        <p:nvSpPr>
          <p:cNvPr id="5" name="Arrow: Right 4">
            <a:extLst>
              <a:ext uri="{FF2B5EF4-FFF2-40B4-BE49-F238E27FC236}">
                <a16:creationId xmlns:a16="http://schemas.microsoft.com/office/drawing/2014/main" id="{7745A995-8255-408D-9038-86059197548A}"/>
              </a:ext>
            </a:extLst>
          </p:cNvPr>
          <p:cNvSpPr/>
          <p:nvPr/>
        </p:nvSpPr>
        <p:spPr>
          <a:xfrm>
            <a:off x="694830" y="1809136"/>
            <a:ext cx="757084" cy="37362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236577-E959-4279-805F-A1D7995F3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914" y="1434393"/>
            <a:ext cx="9288171" cy="5058481"/>
          </a:xfrm>
          <a:prstGeom prst="rect">
            <a:avLst/>
          </a:prstGeom>
        </p:spPr>
      </p:pic>
    </p:spTree>
    <p:extLst>
      <p:ext uri="{BB962C8B-B14F-4D97-AF65-F5344CB8AC3E}">
        <p14:creationId xmlns:p14="http://schemas.microsoft.com/office/powerpoint/2010/main" val="840820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86CF-DBFB-47AC-A70B-7B8DDCEA1B67}"/>
              </a:ext>
            </a:extLst>
          </p:cNvPr>
          <p:cNvSpPr>
            <a:spLocks noGrp="1"/>
          </p:cNvSpPr>
          <p:nvPr>
            <p:ph type="title"/>
          </p:nvPr>
        </p:nvSpPr>
        <p:spPr/>
        <p:txBody>
          <a:bodyPr/>
          <a:lstStyle/>
          <a:p>
            <a:r>
              <a:rPr lang="en-US" dirty="0"/>
              <a:t>Install Terminal</a:t>
            </a:r>
          </a:p>
        </p:txBody>
      </p:sp>
      <p:pic>
        <p:nvPicPr>
          <p:cNvPr id="4" name="Picture 3">
            <a:extLst>
              <a:ext uri="{FF2B5EF4-FFF2-40B4-BE49-F238E27FC236}">
                <a16:creationId xmlns:a16="http://schemas.microsoft.com/office/drawing/2014/main" id="{0F05BE36-6E06-4C5D-A280-9FAA86F78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914" y="1234340"/>
            <a:ext cx="9288171" cy="5258534"/>
          </a:xfrm>
          <a:prstGeom prst="rect">
            <a:avLst/>
          </a:prstGeom>
        </p:spPr>
      </p:pic>
      <p:sp>
        <p:nvSpPr>
          <p:cNvPr id="5" name="Arrow: Up 4">
            <a:extLst>
              <a:ext uri="{FF2B5EF4-FFF2-40B4-BE49-F238E27FC236}">
                <a16:creationId xmlns:a16="http://schemas.microsoft.com/office/drawing/2014/main" id="{DF91E2BB-60F2-4CBB-A97B-28A836E0428A}"/>
              </a:ext>
            </a:extLst>
          </p:cNvPr>
          <p:cNvSpPr/>
          <p:nvPr/>
        </p:nvSpPr>
        <p:spPr>
          <a:xfrm>
            <a:off x="2772697" y="3429000"/>
            <a:ext cx="491613" cy="111104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775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7F5D-E62D-4817-8168-69A0601A5C1A}"/>
              </a:ext>
            </a:extLst>
          </p:cNvPr>
          <p:cNvSpPr>
            <a:spLocks noGrp="1"/>
          </p:cNvSpPr>
          <p:nvPr>
            <p:ph type="title"/>
          </p:nvPr>
        </p:nvSpPr>
        <p:spPr/>
        <p:txBody>
          <a:bodyPr/>
          <a:lstStyle/>
          <a:p>
            <a:r>
              <a:rPr lang="en-US" dirty="0"/>
              <a:t>Lock Terminal to Launcher</a:t>
            </a:r>
          </a:p>
        </p:txBody>
      </p:sp>
      <p:pic>
        <p:nvPicPr>
          <p:cNvPr id="3" name="Picture 2">
            <a:extLst>
              <a:ext uri="{FF2B5EF4-FFF2-40B4-BE49-F238E27FC236}">
                <a16:creationId xmlns:a16="http://schemas.microsoft.com/office/drawing/2014/main" id="{E375A416-D608-411D-804D-A1AAB1297F46}"/>
              </a:ext>
            </a:extLst>
          </p:cNvPr>
          <p:cNvPicPr>
            <a:picLocks noChangeAspect="1"/>
          </p:cNvPicPr>
          <p:nvPr/>
        </p:nvPicPr>
        <p:blipFill>
          <a:blip r:embed="rId2"/>
          <a:stretch>
            <a:fillRect/>
          </a:stretch>
        </p:blipFill>
        <p:spPr>
          <a:xfrm>
            <a:off x="1747319" y="1022589"/>
            <a:ext cx="8874423" cy="5470285"/>
          </a:xfrm>
          <a:prstGeom prst="rect">
            <a:avLst/>
          </a:prstGeom>
        </p:spPr>
      </p:pic>
      <p:sp>
        <p:nvSpPr>
          <p:cNvPr id="4" name="Arrow: Left 3">
            <a:extLst>
              <a:ext uri="{FF2B5EF4-FFF2-40B4-BE49-F238E27FC236}">
                <a16:creationId xmlns:a16="http://schemas.microsoft.com/office/drawing/2014/main" id="{8B0E4579-6CC4-496C-B263-D69DA0482C07}"/>
              </a:ext>
            </a:extLst>
          </p:cNvPr>
          <p:cNvSpPr/>
          <p:nvPr/>
        </p:nvSpPr>
        <p:spPr>
          <a:xfrm>
            <a:off x="3754073" y="5784210"/>
            <a:ext cx="3549445" cy="50144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click on terminal icon</a:t>
            </a:r>
          </a:p>
        </p:txBody>
      </p:sp>
    </p:spTree>
    <p:extLst>
      <p:ext uri="{BB962C8B-B14F-4D97-AF65-F5344CB8AC3E}">
        <p14:creationId xmlns:p14="http://schemas.microsoft.com/office/powerpoint/2010/main" val="4248773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3CF6B-E6A1-435E-BC13-3B25E7A67E56}"/>
              </a:ext>
            </a:extLst>
          </p:cNvPr>
          <p:cNvSpPr>
            <a:spLocks noGrp="1"/>
          </p:cNvSpPr>
          <p:nvPr>
            <p:ph type="title"/>
          </p:nvPr>
        </p:nvSpPr>
        <p:spPr/>
        <p:txBody>
          <a:bodyPr>
            <a:normAutofit/>
          </a:bodyPr>
          <a:lstStyle/>
          <a:p>
            <a:r>
              <a:rPr lang="en-US" dirty="0">
                <a:latin typeface="Century Gothic" panose="020B0502020202020204" pitchFamily="34" charset="0"/>
              </a:rPr>
              <a:t>Move Terminal Icon</a:t>
            </a:r>
          </a:p>
        </p:txBody>
      </p:sp>
      <p:sp>
        <p:nvSpPr>
          <p:cNvPr id="3" name="Content Placeholder 2">
            <a:extLst>
              <a:ext uri="{FF2B5EF4-FFF2-40B4-BE49-F238E27FC236}">
                <a16:creationId xmlns:a16="http://schemas.microsoft.com/office/drawing/2014/main" id="{6DA2867B-2E45-4799-BADD-FD405CDE62A9}"/>
              </a:ext>
            </a:extLst>
          </p:cNvPr>
          <p:cNvSpPr>
            <a:spLocks noGrp="1"/>
          </p:cNvSpPr>
          <p:nvPr>
            <p:ph idx="1"/>
          </p:nvPr>
        </p:nvSpPr>
        <p:spPr/>
        <p:txBody>
          <a:bodyPr/>
          <a:lstStyle/>
          <a:p>
            <a:r>
              <a:rPr lang="en-US" dirty="0">
                <a:latin typeface="Century Gothic" panose="020B0502020202020204" pitchFamily="34" charset="0"/>
              </a:rPr>
              <a:t>Put mouse pointer over terminal icon</a:t>
            </a:r>
          </a:p>
          <a:p>
            <a:r>
              <a:rPr lang="en-US" dirty="0">
                <a:latin typeface="Century Gothic" panose="020B0502020202020204" pitchFamily="34" charset="0"/>
              </a:rPr>
              <a:t>Left click and drag terminal icon to under Firefox</a:t>
            </a:r>
          </a:p>
        </p:txBody>
      </p:sp>
      <p:pic>
        <p:nvPicPr>
          <p:cNvPr id="4" name="Picture 3">
            <a:extLst>
              <a:ext uri="{FF2B5EF4-FFF2-40B4-BE49-F238E27FC236}">
                <a16:creationId xmlns:a16="http://schemas.microsoft.com/office/drawing/2014/main" id="{4D47718E-23B7-4AF5-B1C1-90592235F7FF}"/>
              </a:ext>
            </a:extLst>
          </p:cNvPr>
          <p:cNvPicPr>
            <a:picLocks noChangeAspect="1"/>
          </p:cNvPicPr>
          <p:nvPr/>
        </p:nvPicPr>
        <p:blipFill>
          <a:blip r:embed="rId2"/>
          <a:stretch>
            <a:fillRect/>
          </a:stretch>
        </p:blipFill>
        <p:spPr>
          <a:xfrm>
            <a:off x="1933575" y="2482849"/>
            <a:ext cx="8324850" cy="4010025"/>
          </a:xfrm>
          <a:prstGeom prst="rect">
            <a:avLst/>
          </a:prstGeom>
        </p:spPr>
      </p:pic>
      <p:sp>
        <p:nvSpPr>
          <p:cNvPr id="5" name="Arrow: Right 4">
            <a:extLst>
              <a:ext uri="{FF2B5EF4-FFF2-40B4-BE49-F238E27FC236}">
                <a16:creationId xmlns:a16="http://schemas.microsoft.com/office/drawing/2014/main" id="{4C3A8B0F-9626-4E94-A4D7-B7CD3BD6B381}"/>
              </a:ext>
            </a:extLst>
          </p:cNvPr>
          <p:cNvSpPr/>
          <p:nvPr/>
        </p:nvSpPr>
        <p:spPr>
          <a:xfrm>
            <a:off x="983226" y="4552335"/>
            <a:ext cx="953729" cy="344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7214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6A02E6A7-5858-48F1-AAE3-4EC193AD39B5}"/>
              </a:ext>
            </a:extLst>
          </p:cNvPr>
          <p:cNvSpPr>
            <a:spLocks noGrp="1" noChangeArrowheads="1"/>
          </p:cNvSpPr>
          <p:nvPr>
            <p:ph type="title"/>
          </p:nvPr>
        </p:nvSpPr>
        <p:spPr/>
        <p:txBody>
          <a:bodyPr vert="horz" lIns="92075" tIns="46038" rIns="92075" bIns="46038" rtlCol="0" anchor="t">
            <a:normAutofit/>
          </a:bodyPr>
          <a:lstStyle/>
          <a:p>
            <a:pPr>
              <a:defRPr/>
            </a:pPr>
            <a:r>
              <a:rPr lang="en-US" dirty="0">
                <a:latin typeface="Century Gothic" panose="020B0502020202020204" pitchFamily="34" charset="0"/>
              </a:rPr>
              <a:t>‘</a:t>
            </a:r>
            <a:r>
              <a:rPr lang="en-US" dirty="0" err="1">
                <a:latin typeface="Century Gothic" panose="020B0502020202020204" pitchFamily="34" charset="0"/>
              </a:rPr>
              <a:t>passwd</a:t>
            </a:r>
            <a:r>
              <a:rPr lang="en-US" dirty="0">
                <a:latin typeface="Century Gothic" panose="020B0502020202020204" pitchFamily="34" charset="0"/>
              </a:rPr>
              <a:t>’ Command</a:t>
            </a:r>
          </a:p>
        </p:txBody>
      </p:sp>
      <p:sp>
        <p:nvSpPr>
          <p:cNvPr id="38915" name="Rectangle 3">
            <a:extLst>
              <a:ext uri="{FF2B5EF4-FFF2-40B4-BE49-F238E27FC236}">
                <a16:creationId xmlns:a16="http://schemas.microsoft.com/office/drawing/2014/main" id="{C0726493-FC23-475C-9198-ECA7E93A4334}"/>
              </a:ext>
            </a:extLst>
          </p:cNvPr>
          <p:cNvSpPr>
            <a:spLocks noGrp="1" noChangeArrowheads="1"/>
          </p:cNvSpPr>
          <p:nvPr>
            <p:ph idx="1"/>
          </p:nvPr>
        </p:nvSpPr>
        <p:spPr/>
        <p:txBody>
          <a:bodyPr vert="horz" lIns="92075" tIns="46038" rIns="92075" bIns="46038" rtlCol="0">
            <a:normAutofit/>
          </a:bodyPr>
          <a:lstStyle/>
          <a:p>
            <a:r>
              <a:rPr lang="en-US" altLang="en-US" b="1" dirty="0">
                <a:latin typeface="Century Gothic" panose="020B0502020202020204" pitchFamily="34" charset="0"/>
              </a:rPr>
              <a:t>$ </a:t>
            </a:r>
            <a:r>
              <a:rPr lang="en-US" altLang="en-US" b="1" dirty="0">
                <a:solidFill>
                  <a:srgbClr val="0070C0"/>
                </a:solidFill>
                <a:latin typeface="Century Gothic" panose="020B0502020202020204" pitchFamily="34" charset="0"/>
              </a:rPr>
              <a:t>passwd</a:t>
            </a:r>
            <a:r>
              <a:rPr lang="en-US" altLang="en-US" b="1" dirty="0">
                <a:latin typeface="Century Gothic" panose="020B0502020202020204" pitchFamily="34" charset="0"/>
              </a:rPr>
              <a:t> </a:t>
            </a:r>
            <a:r>
              <a:rPr lang="en-US" altLang="en-US" dirty="0">
                <a:latin typeface="Century Gothic" panose="020B0502020202020204" pitchFamily="34" charset="0"/>
              </a:rPr>
              <a:t>&lt;</a:t>
            </a:r>
            <a:r>
              <a:rPr lang="en-US" altLang="en-US" dirty="0"/>
              <a:t>username</a:t>
            </a:r>
            <a:r>
              <a:rPr lang="en-US" altLang="en-US" dirty="0">
                <a:latin typeface="Century Gothic" panose="020B0502020202020204" pitchFamily="34" charset="0"/>
              </a:rPr>
              <a:t>&gt;</a:t>
            </a:r>
          </a:p>
          <a:p>
            <a:pPr>
              <a:buFontTx/>
              <a:buNone/>
            </a:pPr>
            <a:endParaRPr lang="en-US" altLang="en-US" dirty="0">
              <a:latin typeface="Century Gothic" panose="020B0502020202020204" pitchFamily="34" charset="0"/>
            </a:endParaRPr>
          </a:p>
          <a:p>
            <a:r>
              <a:rPr lang="en-US" altLang="en-US" dirty="0">
                <a:latin typeface="Century Gothic" panose="020B0502020202020204" pitchFamily="34" charset="0"/>
              </a:rPr>
              <a:t>System prompts for old password</a:t>
            </a:r>
          </a:p>
          <a:p>
            <a:r>
              <a:rPr lang="en-US" altLang="en-US" dirty="0">
                <a:latin typeface="Century Gothic" panose="020B0502020202020204" pitchFamily="34" charset="0"/>
              </a:rPr>
              <a:t>System then prompts for new password</a:t>
            </a:r>
          </a:p>
          <a:p>
            <a:r>
              <a:rPr lang="en-US" altLang="en-US" dirty="0">
                <a:latin typeface="Century Gothic" panose="020B0502020202020204" pitchFamily="34" charset="0"/>
              </a:rPr>
              <a:t>System then prompts for new again</a:t>
            </a:r>
          </a:p>
          <a:p>
            <a:endParaRPr lang="en-US" altLang="en-US" dirty="0">
              <a:latin typeface="Century Gothic" panose="020B0502020202020204" pitchFamily="34" charset="0"/>
            </a:endParaRPr>
          </a:p>
          <a:p>
            <a:r>
              <a:rPr lang="en-US" altLang="en-US" dirty="0">
                <a:latin typeface="Century Gothic" panose="020B0502020202020204" pitchFamily="34" charset="0"/>
              </a:rPr>
              <a:t>If change occurs no message appears</a:t>
            </a:r>
          </a:p>
          <a:p>
            <a:pPr>
              <a:buFontTx/>
              <a:buNone/>
            </a:pPr>
            <a:r>
              <a:rPr lang="en-US" altLang="en-US" dirty="0">
                <a:latin typeface="Century Gothic" panose="020B0502020202020204" pitchFamily="34" charset="0"/>
              </a:rPr>
              <a:t>	= UNIX Principle: </a:t>
            </a:r>
            <a:r>
              <a:rPr lang="en-US" altLang="en-US" b="1" u="sng" dirty="0">
                <a:solidFill>
                  <a:srgbClr val="0070C0"/>
                </a:solidFill>
                <a:latin typeface="Century Gothic" panose="020B0502020202020204" pitchFamily="34" charset="0"/>
              </a:rPr>
              <a:t>No news is good news</a:t>
            </a:r>
          </a:p>
        </p:txBody>
      </p:sp>
    </p:spTree>
    <p:extLst>
      <p:ext uri="{BB962C8B-B14F-4D97-AF65-F5344CB8AC3E}">
        <p14:creationId xmlns:p14="http://schemas.microsoft.com/office/powerpoint/2010/main" val="294796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6242A2D8-7B15-4EA9-A824-E103FF70008B}"/>
              </a:ext>
            </a:extLst>
          </p:cNvPr>
          <p:cNvSpPr>
            <a:spLocks noGrp="1" noChangeArrowheads="1"/>
          </p:cNvSpPr>
          <p:nvPr>
            <p:ph type="title"/>
          </p:nvPr>
        </p:nvSpPr>
        <p:spPr/>
        <p:txBody>
          <a:bodyPr vert="horz" lIns="92075" tIns="46038" rIns="92075" bIns="46038" rtlCol="0" anchor="t">
            <a:normAutofit/>
          </a:bodyPr>
          <a:lstStyle/>
          <a:p>
            <a:pPr>
              <a:defRPr/>
            </a:pPr>
            <a:r>
              <a:rPr lang="en-US" dirty="0">
                <a:latin typeface="Century Gothic" panose="020B0502020202020204" pitchFamily="34" charset="0"/>
              </a:rPr>
              <a:t>Login Failure</a:t>
            </a:r>
          </a:p>
        </p:txBody>
      </p:sp>
      <p:sp>
        <p:nvSpPr>
          <p:cNvPr id="39939" name="Rectangle 3">
            <a:extLst>
              <a:ext uri="{FF2B5EF4-FFF2-40B4-BE49-F238E27FC236}">
                <a16:creationId xmlns:a16="http://schemas.microsoft.com/office/drawing/2014/main" id="{FD8AEBDC-1561-4FA9-9383-9E66F95E3EA4}"/>
              </a:ext>
            </a:extLst>
          </p:cNvPr>
          <p:cNvSpPr>
            <a:spLocks noGrp="1" noChangeArrowheads="1"/>
          </p:cNvSpPr>
          <p:nvPr>
            <p:ph idx="1"/>
          </p:nvPr>
        </p:nvSpPr>
        <p:spPr/>
        <p:txBody>
          <a:bodyPr vert="horz" lIns="92075" tIns="46038" rIns="92075" bIns="46038" rtlCol="0">
            <a:normAutofit/>
          </a:bodyPr>
          <a:lstStyle/>
          <a:p>
            <a:pPr>
              <a:lnSpc>
                <a:spcPct val="90000"/>
              </a:lnSpc>
            </a:pPr>
            <a:r>
              <a:rPr lang="en-US" altLang="en-US" dirty="0">
                <a:latin typeface="Century Gothic" panose="020B0502020202020204" pitchFamily="34" charset="0"/>
              </a:rPr>
              <a:t>A login failure will generate a login error which must be acknowledged</a:t>
            </a:r>
          </a:p>
          <a:p>
            <a:pPr>
              <a:lnSpc>
                <a:spcPct val="90000"/>
              </a:lnSpc>
            </a:pPr>
            <a:r>
              <a:rPr lang="en-US" altLang="en-US" dirty="0">
                <a:latin typeface="Century Gothic" panose="020B0502020202020204" pitchFamily="34" charset="0"/>
              </a:rPr>
              <a:t>If login does not exist</a:t>
            </a:r>
          </a:p>
          <a:p>
            <a:pPr lvl="1">
              <a:lnSpc>
                <a:spcPct val="90000"/>
              </a:lnSpc>
            </a:pPr>
            <a:r>
              <a:rPr lang="en-US" altLang="en-US" dirty="0">
                <a:latin typeface="Century Gothic" panose="020B0502020202020204" pitchFamily="34" charset="0"/>
              </a:rPr>
              <a:t>Screen will be cleared and a new login screen generated</a:t>
            </a:r>
          </a:p>
          <a:p>
            <a:pPr>
              <a:lnSpc>
                <a:spcPct val="90000"/>
              </a:lnSpc>
            </a:pPr>
            <a:r>
              <a:rPr lang="en-US" altLang="en-US" dirty="0">
                <a:latin typeface="Century Gothic" panose="020B0502020202020204" pitchFamily="34" charset="0"/>
              </a:rPr>
              <a:t>If login does exist, but password is incorrect</a:t>
            </a:r>
          </a:p>
          <a:p>
            <a:pPr lvl="1">
              <a:lnSpc>
                <a:spcPct val="90000"/>
              </a:lnSpc>
            </a:pPr>
            <a:r>
              <a:rPr lang="en-US" altLang="en-US" dirty="0">
                <a:latin typeface="Century Gothic" panose="020B0502020202020204" pitchFamily="34" charset="0"/>
              </a:rPr>
              <a:t>Only the password entry is cleared</a:t>
            </a:r>
          </a:p>
          <a:p>
            <a:pPr lvl="1">
              <a:lnSpc>
                <a:spcPct val="90000"/>
              </a:lnSpc>
            </a:pPr>
            <a:r>
              <a:rPr lang="en-US" altLang="en-US" dirty="0">
                <a:latin typeface="Century Gothic" panose="020B0502020202020204" pitchFamily="34" charset="0"/>
              </a:rPr>
              <a:t>The cursor is positioned for a new password attempt.</a:t>
            </a:r>
          </a:p>
          <a:p>
            <a:pPr>
              <a:lnSpc>
                <a:spcPct val="90000"/>
              </a:lnSpc>
            </a:pPr>
            <a:r>
              <a:rPr lang="en-US" altLang="en-US" dirty="0">
                <a:latin typeface="Century Gothic" panose="020B0502020202020204" pitchFamily="34" charset="0"/>
              </a:rPr>
              <a:t>After a certain number of tries, screen is cleared or system quits talking to you</a:t>
            </a:r>
          </a:p>
        </p:txBody>
      </p:sp>
    </p:spTree>
    <p:extLst>
      <p:ext uri="{BB962C8B-B14F-4D97-AF65-F5344CB8AC3E}">
        <p14:creationId xmlns:p14="http://schemas.microsoft.com/office/powerpoint/2010/main" val="2956174505"/>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444226C-A5ED-485C-8520-3A154732DE3C}"/>
              </a:ext>
            </a:extLst>
          </p:cNvPr>
          <p:cNvSpPr>
            <a:spLocks noGrp="1" noChangeArrowheads="1"/>
          </p:cNvSpPr>
          <p:nvPr>
            <p:ph type="title"/>
          </p:nvPr>
        </p:nvSpPr>
        <p:spPr/>
        <p:txBody>
          <a:bodyPr vert="horz" lIns="92075" tIns="46038" rIns="92075" bIns="46038" rtlCol="0" anchor="t">
            <a:normAutofit/>
          </a:bodyPr>
          <a:lstStyle/>
          <a:p>
            <a:pPr>
              <a:defRPr/>
            </a:pPr>
            <a:r>
              <a:rPr lang="en-US"/>
              <a:t>Login Failure (cont)</a:t>
            </a:r>
          </a:p>
        </p:txBody>
      </p:sp>
      <p:sp>
        <p:nvSpPr>
          <p:cNvPr id="40963" name="Rectangle 3">
            <a:extLst>
              <a:ext uri="{FF2B5EF4-FFF2-40B4-BE49-F238E27FC236}">
                <a16:creationId xmlns:a16="http://schemas.microsoft.com/office/drawing/2014/main" id="{31E3737B-1386-4D75-B37B-5F6395A5B3A6}"/>
              </a:ext>
            </a:extLst>
          </p:cNvPr>
          <p:cNvSpPr>
            <a:spLocks noGrp="1" noChangeArrowheads="1"/>
          </p:cNvSpPr>
          <p:nvPr>
            <p:ph idx="1"/>
          </p:nvPr>
        </p:nvSpPr>
        <p:spPr/>
        <p:txBody>
          <a:bodyPr vert="horz" lIns="92075" tIns="46038" rIns="92075" bIns="46038" rtlCol="0">
            <a:normAutofit/>
          </a:bodyPr>
          <a:lstStyle/>
          <a:p>
            <a:r>
              <a:rPr lang="en-US" altLang="en-US" dirty="0"/>
              <a:t>Frequently a login will look correct, but is not</a:t>
            </a:r>
          </a:p>
          <a:p>
            <a:pPr lvl="1"/>
            <a:r>
              <a:rPr lang="en-US" altLang="en-US" dirty="0"/>
              <a:t>It may contain a leading space or tab which are difficult to see</a:t>
            </a:r>
          </a:p>
          <a:p>
            <a:r>
              <a:rPr lang="en-US" altLang="en-US" dirty="0"/>
              <a:t>If login continues to fail after several tries …</a:t>
            </a:r>
          </a:p>
          <a:p>
            <a:pPr lvl="1"/>
            <a:r>
              <a:rPr lang="en-US" altLang="en-US" dirty="0"/>
              <a:t>Contact instructor, then system administrator.</a:t>
            </a:r>
          </a:p>
        </p:txBody>
      </p:sp>
    </p:spTree>
    <p:extLst>
      <p:ext uri="{BB962C8B-B14F-4D97-AF65-F5344CB8AC3E}">
        <p14:creationId xmlns:p14="http://schemas.microsoft.com/office/powerpoint/2010/main" val="2347385484"/>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26E56167-07A3-42EC-A923-91826557ADEB}"/>
              </a:ext>
            </a:extLst>
          </p:cNvPr>
          <p:cNvSpPr>
            <a:spLocks noGrp="1" noChangeArrowheads="1"/>
          </p:cNvSpPr>
          <p:nvPr>
            <p:ph type="title"/>
          </p:nvPr>
        </p:nvSpPr>
        <p:spPr/>
        <p:txBody>
          <a:bodyPr vert="horz" lIns="92075" tIns="46038" rIns="92075" bIns="46038" rtlCol="0" anchor="t">
            <a:normAutofit/>
          </a:bodyPr>
          <a:lstStyle/>
          <a:p>
            <a:pPr>
              <a:defRPr/>
            </a:pPr>
            <a:r>
              <a:rPr lang="en-US"/>
              <a:t>Successful login</a:t>
            </a:r>
          </a:p>
        </p:txBody>
      </p:sp>
      <p:sp>
        <p:nvSpPr>
          <p:cNvPr id="41987" name="Rectangle 3">
            <a:extLst>
              <a:ext uri="{FF2B5EF4-FFF2-40B4-BE49-F238E27FC236}">
                <a16:creationId xmlns:a16="http://schemas.microsoft.com/office/drawing/2014/main" id="{99B44B32-3F9F-44D0-9400-814B95F7F61D}"/>
              </a:ext>
            </a:extLst>
          </p:cNvPr>
          <p:cNvSpPr>
            <a:spLocks noGrp="1" noChangeArrowheads="1"/>
          </p:cNvSpPr>
          <p:nvPr>
            <p:ph idx="1"/>
          </p:nvPr>
        </p:nvSpPr>
        <p:spPr/>
        <p:txBody>
          <a:bodyPr vert="horz" lIns="92075" tIns="46038" rIns="92075" bIns="46038" rtlCol="0">
            <a:normAutofit/>
          </a:bodyPr>
          <a:lstStyle/>
          <a:p>
            <a:r>
              <a:rPr lang="en-US" altLang="en-US"/>
              <a:t>If you see the $ prompt – you’re in</a:t>
            </a:r>
          </a:p>
          <a:p>
            <a:r>
              <a:rPr lang="en-US" altLang="en-US"/>
              <a:t>System is now ready to accept commands		</a:t>
            </a:r>
          </a:p>
        </p:txBody>
      </p:sp>
    </p:spTree>
    <p:extLst>
      <p:ext uri="{BB962C8B-B14F-4D97-AF65-F5344CB8AC3E}">
        <p14:creationId xmlns:p14="http://schemas.microsoft.com/office/powerpoint/2010/main" val="108163277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238BE7-A893-40A2-BC5D-3BBF3A3DDF75}"/>
              </a:ext>
            </a:extLst>
          </p:cNvPr>
          <p:cNvPicPr>
            <a:picLocks noChangeAspect="1"/>
          </p:cNvPicPr>
          <p:nvPr/>
        </p:nvPicPr>
        <p:blipFill rotWithShape="1">
          <a:blip r:embed="rId2"/>
          <a:srcRect l="8523" t="7992" r="8430" b="41026"/>
          <a:stretch/>
        </p:blipFill>
        <p:spPr>
          <a:xfrm>
            <a:off x="1343025" y="2783086"/>
            <a:ext cx="8391526" cy="3355096"/>
          </a:xfrm>
          <a:prstGeom prst="rect">
            <a:avLst/>
          </a:prstGeom>
        </p:spPr>
      </p:pic>
      <p:sp>
        <p:nvSpPr>
          <p:cNvPr id="2" name="Title 1">
            <a:extLst>
              <a:ext uri="{FF2B5EF4-FFF2-40B4-BE49-F238E27FC236}">
                <a16:creationId xmlns:a16="http://schemas.microsoft.com/office/drawing/2014/main" id="{16176C4F-086B-478B-AE8E-1C4CF01A5781}"/>
              </a:ext>
            </a:extLst>
          </p:cNvPr>
          <p:cNvSpPr>
            <a:spLocks noGrp="1"/>
          </p:cNvSpPr>
          <p:nvPr>
            <p:ph type="title"/>
          </p:nvPr>
        </p:nvSpPr>
        <p:spPr/>
        <p:txBody>
          <a:bodyPr>
            <a:normAutofit/>
          </a:bodyPr>
          <a:lstStyle/>
          <a:p>
            <a:r>
              <a:rPr lang="en-US" dirty="0"/>
              <a:t>Configure Root</a:t>
            </a:r>
          </a:p>
        </p:txBody>
      </p:sp>
      <p:sp>
        <p:nvSpPr>
          <p:cNvPr id="3" name="Content Placeholder 2">
            <a:extLst>
              <a:ext uri="{FF2B5EF4-FFF2-40B4-BE49-F238E27FC236}">
                <a16:creationId xmlns:a16="http://schemas.microsoft.com/office/drawing/2014/main" id="{A91C42DE-2FE1-4615-95D2-28758A673A51}"/>
              </a:ext>
            </a:extLst>
          </p:cNvPr>
          <p:cNvSpPr>
            <a:spLocks noGrp="1"/>
          </p:cNvSpPr>
          <p:nvPr>
            <p:ph idx="1"/>
          </p:nvPr>
        </p:nvSpPr>
        <p:spPr>
          <a:xfrm>
            <a:off x="677333" y="1476375"/>
            <a:ext cx="10910763" cy="4564987"/>
          </a:xfrm>
        </p:spPr>
        <p:txBody>
          <a:bodyPr/>
          <a:lstStyle/>
          <a:p>
            <a:pPr marL="457200" indent="-457200">
              <a:buFont typeface="+mj-lt"/>
              <a:buAutoNum type="arabicPeriod" startAt="5"/>
            </a:pPr>
            <a:r>
              <a:rPr lang="en-US" dirty="0"/>
              <a:t>At this point, you need to setup a root password </a:t>
            </a:r>
          </a:p>
          <a:p>
            <a:pPr marL="457200" indent="-457200">
              <a:buFont typeface="+mj-lt"/>
              <a:buAutoNum type="arabicPeriod" startAt="5"/>
            </a:pPr>
            <a:r>
              <a:rPr lang="en-US" dirty="0"/>
              <a:t>type the following: </a:t>
            </a:r>
            <a:r>
              <a:rPr lang="en-US" b="1" dirty="0" err="1">
                <a:solidFill>
                  <a:srgbClr val="0070C0"/>
                </a:solidFill>
              </a:rPr>
              <a:t>sudo</a:t>
            </a:r>
            <a:r>
              <a:rPr lang="en-US" b="1" dirty="0">
                <a:solidFill>
                  <a:srgbClr val="0070C0"/>
                </a:solidFill>
              </a:rPr>
              <a:t> </a:t>
            </a:r>
            <a:r>
              <a:rPr lang="en-US" b="1" dirty="0" err="1">
                <a:solidFill>
                  <a:srgbClr val="0070C0"/>
                </a:solidFill>
              </a:rPr>
              <a:t>usermod</a:t>
            </a:r>
            <a:r>
              <a:rPr lang="en-US" b="1" dirty="0">
                <a:solidFill>
                  <a:srgbClr val="0070C0"/>
                </a:solidFill>
              </a:rPr>
              <a:t> root –p password; </a:t>
            </a:r>
            <a:r>
              <a:rPr lang="en-US" b="1" dirty="0" err="1">
                <a:solidFill>
                  <a:srgbClr val="0070C0"/>
                </a:solidFill>
              </a:rPr>
              <a:t>sudo</a:t>
            </a:r>
            <a:r>
              <a:rPr lang="en-US" b="1" dirty="0">
                <a:solidFill>
                  <a:srgbClr val="0070C0"/>
                </a:solidFill>
              </a:rPr>
              <a:t> </a:t>
            </a:r>
            <a:r>
              <a:rPr lang="en-US" b="1" dirty="0" err="1">
                <a:solidFill>
                  <a:srgbClr val="0070C0"/>
                </a:solidFill>
              </a:rPr>
              <a:t>passwd</a:t>
            </a:r>
            <a:r>
              <a:rPr lang="en-US" b="1" dirty="0">
                <a:solidFill>
                  <a:srgbClr val="0070C0"/>
                </a:solidFill>
              </a:rPr>
              <a:t> root;</a:t>
            </a:r>
          </a:p>
          <a:p>
            <a:pPr marL="0" indent="0">
              <a:buNone/>
            </a:pPr>
            <a:endParaRPr lang="en-US" dirty="0"/>
          </a:p>
          <a:p>
            <a:pPr marL="0" indent="0">
              <a:buNone/>
            </a:pPr>
            <a:endParaRPr lang="en-US" dirty="0"/>
          </a:p>
          <a:p>
            <a:pPr marL="457200" indent="-457200">
              <a:buFont typeface="+mj-lt"/>
              <a:buAutoNum type="arabicPeriod" startAt="5"/>
            </a:pPr>
            <a:endParaRPr lang="en-US" dirty="0"/>
          </a:p>
        </p:txBody>
      </p:sp>
      <p:sp>
        <p:nvSpPr>
          <p:cNvPr id="5" name="Arrow: Left 4">
            <a:extLst>
              <a:ext uri="{FF2B5EF4-FFF2-40B4-BE49-F238E27FC236}">
                <a16:creationId xmlns:a16="http://schemas.microsoft.com/office/drawing/2014/main" id="{FDB0635B-704D-4F2B-B0E2-6F362EFF90BA}"/>
              </a:ext>
            </a:extLst>
          </p:cNvPr>
          <p:cNvSpPr/>
          <p:nvPr/>
        </p:nvSpPr>
        <p:spPr>
          <a:xfrm>
            <a:off x="4144458" y="4348636"/>
            <a:ext cx="3038875" cy="52016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 user</a:t>
            </a:r>
          </a:p>
        </p:txBody>
      </p:sp>
    </p:spTree>
    <p:extLst>
      <p:ext uri="{BB962C8B-B14F-4D97-AF65-F5344CB8AC3E}">
        <p14:creationId xmlns:p14="http://schemas.microsoft.com/office/powerpoint/2010/main" val="3765923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1F7DA9-B951-4530-8D32-3A8D9AFB65F1}"/>
              </a:ext>
            </a:extLst>
          </p:cNvPr>
          <p:cNvSpPr>
            <a:spLocks noGrp="1"/>
          </p:cNvSpPr>
          <p:nvPr>
            <p:ph type="title"/>
          </p:nvPr>
        </p:nvSpPr>
        <p:spPr/>
        <p:txBody>
          <a:bodyPr>
            <a:normAutofit/>
          </a:bodyPr>
          <a:lstStyle/>
          <a:p>
            <a:pPr algn="ctr"/>
            <a:r>
              <a:rPr lang="en-US" b="1" dirty="0">
                <a:latin typeface="Century Gothic" panose="020B0502020202020204" pitchFamily="34" charset="0"/>
              </a:rPr>
              <a:t>Introduction</a:t>
            </a:r>
          </a:p>
        </p:txBody>
      </p:sp>
      <p:sp>
        <p:nvSpPr>
          <p:cNvPr id="4" name="Content Placeholder 3">
            <a:extLst>
              <a:ext uri="{FF2B5EF4-FFF2-40B4-BE49-F238E27FC236}">
                <a16:creationId xmlns:a16="http://schemas.microsoft.com/office/drawing/2014/main" id="{4BBDC7F0-20A0-4114-9429-E8B673B638B3}"/>
              </a:ext>
            </a:extLst>
          </p:cNvPr>
          <p:cNvSpPr>
            <a:spLocks noGrp="1"/>
          </p:cNvSpPr>
          <p:nvPr>
            <p:ph idx="1"/>
          </p:nvPr>
        </p:nvSpPr>
        <p:spPr>
          <a:xfrm>
            <a:off x="838200" y="1551224"/>
            <a:ext cx="10515600" cy="5247542"/>
          </a:xfrm>
        </p:spPr>
        <p:txBody>
          <a:bodyPr>
            <a:normAutofit lnSpcReduction="10000"/>
          </a:bodyPr>
          <a:lstStyle/>
          <a:p>
            <a:r>
              <a:rPr lang="en-US" b="1" dirty="0">
                <a:latin typeface="Century Gothic" panose="020B0502020202020204" pitchFamily="34" charset="0"/>
              </a:rPr>
              <a:t>Instructor</a:t>
            </a:r>
            <a:r>
              <a:rPr lang="en-US" dirty="0">
                <a:latin typeface="Century Gothic" panose="020B0502020202020204" pitchFamily="34" charset="0"/>
              </a:rPr>
              <a:t>:  Biz Nigatu</a:t>
            </a:r>
          </a:p>
          <a:p>
            <a:endParaRPr lang="en-US" dirty="0">
              <a:latin typeface="Century Gothic" panose="020B0502020202020204" pitchFamily="34" charset="0"/>
            </a:endParaRPr>
          </a:p>
          <a:p>
            <a:r>
              <a:rPr lang="en-US" b="1" dirty="0">
                <a:latin typeface="Century Gothic" panose="020B0502020202020204" pitchFamily="34" charset="0"/>
              </a:rPr>
              <a:t>Office Hours</a:t>
            </a:r>
            <a:r>
              <a:rPr lang="en-US" dirty="0">
                <a:latin typeface="Century Gothic" panose="020B0502020202020204" pitchFamily="34" charset="0"/>
              </a:rPr>
              <a:t>: 7:30 PM - 8:15 PM (Room 415) M/W</a:t>
            </a:r>
          </a:p>
          <a:p>
            <a:endParaRPr lang="en-US" dirty="0">
              <a:latin typeface="Century Gothic" panose="020B0502020202020204" pitchFamily="34" charset="0"/>
            </a:endParaRPr>
          </a:p>
          <a:p>
            <a:r>
              <a:rPr lang="en-US" b="1" dirty="0">
                <a:latin typeface="Century Gothic" panose="020B0502020202020204" pitchFamily="34" charset="0"/>
              </a:rPr>
              <a:t>Textbook</a:t>
            </a:r>
            <a:r>
              <a:rPr lang="en-US" dirty="0">
                <a:latin typeface="Century Gothic" panose="020B0502020202020204" pitchFamily="34" charset="0"/>
              </a:rPr>
              <a:t>:  Introduction to UNIX/Linux: </a:t>
            </a:r>
            <a:br>
              <a:rPr lang="en-US" dirty="0">
                <a:latin typeface="Century Gothic" panose="020B0502020202020204" pitchFamily="34" charset="0"/>
              </a:rPr>
            </a:br>
            <a:r>
              <a:rPr lang="en-US" dirty="0">
                <a:latin typeface="Century Gothic" panose="020B0502020202020204" pitchFamily="34" charset="0"/>
              </a:rPr>
              <a:t>                   The Ultimate Guide, 3</a:t>
            </a:r>
            <a:r>
              <a:rPr lang="en-US" baseline="30000" dirty="0">
                <a:latin typeface="Century Gothic" panose="020B0502020202020204" pitchFamily="34" charset="0"/>
              </a:rPr>
              <a:t>rd</a:t>
            </a:r>
            <a:r>
              <a:rPr lang="en-US" dirty="0">
                <a:latin typeface="Century Gothic" panose="020B0502020202020204" pitchFamily="34" charset="0"/>
              </a:rPr>
              <a:t> Edition, </a:t>
            </a:r>
            <a:br>
              <a:rPr lang="en-US" dirty="0">
                <a:latin typeface="Century Gothic" panose="020B0502020202020204" pitchFamily="34" charset="0"/>
              </a:rPr>
            </a:br>
            <a:r>
              <a:rPr lang="en-US" dirty="0">
                <a:latin typeface="Century Gothic" panose="020B0502020202020204" pitchFamily="34" charset="0"/>
              </a:rPr>
              <a:t>                   </a:t>
            </a:r>
            <a:r>
              <a:rPr lang="en-US" dirty="0" err="1">
                <a:latin typeface="Century Gothic" panose="020B0502020202020204" pitchFamily="34" charset="0"/>
              </a:rPr>
              <a:t>Sumitabha</a:t>
            </a:r>
            <a:r>
              <a:rPr lang="en-US" dirty="0">
                <a:latin typeface="Century Gothic" panose="020B0502020202020204" pitchFamily="34" charset="0"/>
              </a:rPr>
              <a:t> Das, 2013</a:t>
            </a:r>
          </a:p>
          <a:p>
            <a:endParaRPr lang="en-US" dirty="0">
              <a:latin typeface="Century Gothic" panose="020B0502020202020204" pitchFamily="34" charset="0"/>
            </a:endParaRPr>
          </a:p>
          <a:p>
            <a:r>
              <a:rPr lang="en-US" b="1" dirty="0">
                <a:latin typeface="Century Gothic" panose="020B0502020202020204" pitchFamily="34" charset="0"/>
              </a:rPr>
              <a:t>Class</a:t>
            </a:r>
            <a:r>
              <a:rPr lang="en-US" dirty="0">
                <a:latin typeface="Century Gothic" panose="020B0502020202020204" pitchFamily="34" charset="0"/>
              </a:rPr>
              <a:t>:  CS126: UNIX Fundamentals</a:t>
            </a:r>
          </a:p>
          <a:p>
            <a:endParaRPr lang="en-US" dirty="0">
              <a:latin typeface="Century Gothic" panose="020B0502020202020204" pitchFamily="34" charset="0"/>
            </a:endParaRPr>
          </a:p>
          <a:p>
            <a:r>
              <a:rPr lang="en-US" b="1" dirty="0">
                <a:latin typeface="Century Gothic" panose="020B0502020202020204" pitchFamily="34" charset="0"/>
              </a:rPr>
              <a:t>Times</a:t>
            </a:r>
            <a:r>
              <a:rPr lang="en-US" dirty="0">
                <a:latin typeface="Century Gothic" panose="020B0502020202020204" pitchFamily="34" charset="0"/>
              </a:rPr>
              <a:t>: 5:30 PM - 7:30 PM Monday and Wednesday</a:t>
            </a:r>
          </a:p>
          <a:p>
            <a:endParaRPr lang="en-US" dirty="0">
              <a:latin typeface="Century Gothic" panose="020B0502020202020204" pitchFamily="34" charset="0"/>
            </a:endParaRPr>
          </a:p>
          <a:p>
            <a:r>
              <a:rPr lang="en-US" b="1" dirty="0">
                <a:latin typeface="Century Gothic" panose="020B0502020202020204" pitchFamily="34" charset="0"/>
              </a:rPr>
              <a:t>Room</a:t>
            </a:r>
            <a:r>
              <a:rPr lang="en-US" dirty="0">
                <a:latin typeface="Century Gothic" panose="020B0502020202020204" pitchFamily="34" charset="0"/>
              </a:rPr>
              <a:t>: Room 415</a:t>
            </a:r>
          </a:p>
        </p:txBody>
      </p:sp>
      <p:pic>
        <p:nvPicPr>
          <p:cNvPr id="5" name="Picture 4">
            <a:extLst>
              <a:ext uri="{FF2B5EF4-FFF2-40B4-BE49-F238E27FC236}">
                <a16:creationId xmlns:a16="http://schemas.microsoft.com/office/drawing/2014/main" id="{144F016A-A31E-4537-AAB2-8A2A9D8E0A84}"/>
              </a:ext>
            </a:extLst>
          </p:cNvPr>
          <p:cNvPicPr>
            <a:picLocks noChangeAspect="1"/>
          </p:cNvPicPr>
          <p:nvPr/>
        </p:nvPicPr>
        <p:blipFill>
          <a:blip r:embed="rId2"/>
          <a:stretch>
            <a:fillRect/>
          </a:stretch>
        </p:blipFill>
        <p:spPr>
          <a:xfrm>
            <a:off x="9280575" y="2573228"/>
            <a:ext cx="2911425" cy="3955858"/>
          </a:xfrm>
          <a:prstGeom prst="rect">
            <a:avLst/>
          </a:prstGeom>
        </p:spPr>
      </p:pic>
    </p:spTree>
    <p:extLst>
      <p:ext uri="{BB962C8B-B14F-4D97-AF65-F5344CB8AC3E}">
        <p14:creationId xmlns:p14="http://schemas.microsoft.com/office/powerpoint/2010/main" val="2199557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1307C5-C7B2-4A98-AE5F-A37230E0B47E}"/>
              </a:ext>
            </a:extLst>
          </p:cNvPr>
          <p:cNvPicPr>
            <a:picLocks noChangeAspect="1"/>
          </p:cNvPicPr>
          <p:nvPr/>
        </p:nvPicPr>
        <p:blipFill>
          <a:blip r:embed="rId2"/>
          <a:stretch>
            <a:fillRect/>
          </a:stretch>
        </p:blipFill>
        <p:spPr>
          <a:xfrm>
            <a:off x="2391206" y="1462263"/>
            <a:ext cx="6895238" cy="2809524"/>
          </a:xfrm>
          <a:prstGeom prst="rect">
            <a:avLst/>
          </a:prstGeom>
        </p:spPr>
      </p:pic>
      <p:sp>
        <p:nvSpPr>
          <p:cNvPr id="6" name="Title 5">
            <a:extLst>
              <a:ext uri="{FF2B5EF4-FFF2-40B4-BE49-F238E27FC236}">
                <a16:creationId xmlns:a16="http://schemas.microsoft.com/office/drawing/2014/main" id="{83060A79-C51A-402E-BB1B-B1A5155E8BA8}"/>
              </a:ext>
            </a:extLst>
          </p:cNvPr>
          <p:cNvSpPr>
            <a:spLocks noGrp="1"/>
          </p:cNvSpPr>
          <p:nvPr>
            <p:ph type="title"/>
          </p:nvPr>
        </p:nvSpPr>
        <p:spPr/>
        <p:txBody>
          <a:bodyPr/>
          <a:lstStyle/>
          <a:p>
            <a:r>
              <a:rPr lang="en-US" dirty="0"/>
              <a:t>Performing a System Restart</a:t>
            </a:r>
          </a:p>
        </p:txBody>
      </p:sp>
    </p:spTree>
    <p:extLst>
      <p:ext uri="{BB962C8B-B14F-4D97-AF65-F5344CB8AC3E}">
        <p14:creationId xmlns:p14="http://schemas.microsoft.com/office/powerpoint/2010/main" val="387240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3CC242-8EA1-4F7F-931F-3DE2186F1720}"/>
              </a:ext>
            </a:extLst>
          </p:cNvPr>
          <p:cNvPicPr>
            <a:picLocks noChangeAspect="1"/>
          </p:cNvPicPr>
          <p:nvPr/>
        </p:nvPicPr>
        <p:blipFill>
          <a:blip r:embed="rId2"/>
          <a:stretch>
            <a:fillRect/>
          </a:stretch>
        </p:blipFill>
        <p:spPr>
          <a:xfrm>
            <a:off x="1814939" y="1533740"/>
            <a:ext cx="6828571" cy="3447619"/>
          </a:xfrm>
          <a:prstGeom prst="rect">
            <a:avLst/>
          </a:prstGeom>
        </p:spPr>
      </p:pic>
      <p:sp>
        <p:nvSpPr>
          <p:cNvPr id="2" name="Title 1">
            <a:extLst>
              <a:ext uri="{FF2B5EF4-FFF2-40B4-BE49-F238E27FC236}">
                <a16:creationId xmlns:a16="http://schemas.microsoft.com/office/drawing/2014/main" id="{9F83E68F-169A-4277-BD99-37068DBF4DF9}"/>
              </a:ext>
            </a:extLst>
          </p:cNvPr>
          <p:cNvSpPr>
            <a:spLocks noGrp="1"/>
          </p:cNvSpPr>
          <p:nvPr>
            <p:ph type="title"/>
          </p:nvPr>
        </p:nvSpPr>
        <p:spPr/>
        <p:txBody>
          <a:bodyPr/>
          <a:lstStyle/>
          <a:p>
            <a:r>
              <a:rPr lang="en-US" dirty="0"/>
              <a:t>Performing a System Shutdown</a:t>
            </a:r>
          </a:p>
        </p:txBody>
      </p:sp>
      <p:sp>
        <p:nvSpPr>
          <p:cNvPr id="4" name="Arrow: Left 3">
            <a:extLst>
              <a:ext uri="{FF2B5EF4-FFF2-40B4-BE49-F238E27FC236}">
                <a16:creationId xmlns:a16="http://schemas.microsoft.com/office/drawing/2014/main" id="{28C34226-54D4-492C-BEAB-AC4DF17FC466}"/>
              </a:ext>
            </a:extLst>
          </p:cNvPr>
          <p:cNvSpPr/>
          <p:nvPr/>
        </p:nvSpPr>
        <p:spPr>
          <a:xfrm>
            <a:off x="5976168" y="2608007"/>
            <a:ext cx="3013587" cy="40312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your system password</a:t>
            </a:r>
          </a:p>
        </p:txBody>
      </p:sp>
    </p:spTree>
    <p:extLst>
      <p:ext uri="{BB962C8B-B14F-4D97-AF65-F5344CB8AC3E}">
        <p14:creationId xmlns:p14="http://schemas.microsoft.com/office/powerpoint/2010/main" val="1243100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453C45-4852-4FE2-9F91-9BE0BEB3944E}"/>
              </a:ext>
            </a:extLst>
          </p:cNvPr>
          <p:cNvPicPr>
            <a:picLocks noChangeAspect="1"/>
          </p:cNvPicPr>
          <p:nvPr/>
        </p:nvPicPr>
        <p:blipFill rotWithShape="1">
          <a:blip r:embed="rId2"/>
          <a:srcRect b="20040"/>
          <a:stretch/>
        </p:blipFill>
        <p:spPr>
          <a:xfrm>
            <a:off x="1043619" y="1214849"/>
            <a:ext cx="10104762" cy="5262151"/>
          </a:xfrm>
          <a:prstGeom prst="rect">
            <a:avLst/>
          </a:prstGeom>
        </p:spPr>
      </p:pic>
      <p:sp>
        <p:nvSpPr>
          <p:cNvPr id="2" name="Title 1">
            <a:extLst>
              <a:ext uri="{FF2B5EF4-FFF2-40B4-BE49-F238E27FC236}">
                <a16:creationId xmlns:a16="http://schemas.microsoft.com/office/drawing/2014/main" id="{EA190854-C642-48B7-8FD5-8265346C3E53}"/>
              </a:ext>
            </a:extLst>
          </p:cNvPr>
          <p:cNvSpPr>
            <a:spLocks noGrp="1"/>
          </p:cNvSpPr>
          <p:nvPr>
            <p:ph type="title"/>
          </p:nvPr>
        </p:nvSpPr>
        <p:spPr/>
        <p:txBody>
          <a:bodyPr/>
          <a:lstStyle/>
          <a:p>
            <a:r>
              <a:rPr lang="en-US" dirty="0"/>
              <a:t>Performing System Shutdown</a:t>
            </a:r>
          </a:p>
        </p:txBody>
      </p:sp>
      <p:sp>
        <p:nvSpPr>
          <p:cNvPr id="4" name="Arrow: Right 3">
            <a:extLst>
              <a:ext uri="{FF2B5EF4-FFF2-40B4-BE49-F238E27FC236}">
                <a16:creationId xmlns:a16="http://schemas.microsoft.com/office/drawing/2014/main" id="{C7AE11D5-36D8-4FDF-B43C-E597416B4DF0}"/>
              </a:ext>
            </a:extLst>
          </p:cNvPr>
          <p:cNvSpPr/>
          <p:nvPr/>
        </p:nvSpPr>
        <p:spPr>
          <a:xfrm rot="19674420">
            <a:off x="9053051" y="4371976"/>
            <a:ext cx="1120878" cy="4424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8F8922F8-8337-4206-BFCB-E8EA091CEDD5}"/>
              </a:ext>
            </a:extLst>
          </p:cNvPr>
          <p:cNvSpPr/>
          <p:nvPr/>
        </p:nvSpPr>
        <p:spPr>
          <a:xfrm rot="19674420">
            <a:off x="3328526" y="2722595"/>
            <a:ext cx="1120878" cy="44245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341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1CE6-3C90-4651-8F35-86F67BAD41F5}"/>
              </a:ext>
            </a:extLst>
          </p:cNvPr>
          <p:cNvSpPr>
            <a:spLocks noGrp="1"/>
          </p:cNvSpPr>
          <p:nvPr>
            <p:ph type="title"/>
          </p:nvPr>
        </p:nvSpPr>
        <p:spPr>
          <a:xfrm>
            <a:off x="838200" y="365126"/>
            <a:ext cx="10515600" cy="734332"/>
          </a:xfrm>
        </p:spPr>
        <p:txBody>
          <a:bodyPr/>
          <a:lstStyle/>
          <a:p>
            <a:pPr algn="ctr"/>
            <a:r>
              <a:rPr lang="en-US" dirty="0"/>
              <a:t>Login to TTY</a:t>
            </a:r>
          </a:p>
        </p:txBody>
      </p:sp>
      <p:pic>
        <p:nvPicPr>
          <p:cNvPr id="4" name="Picture 3">
            <a:extLst>
              <a:ext uri="{FF2B5EF4-FFF2-40B4-BE49-F238E27FC236}">
                <a16:creationId xmlns:a16="http://schemas.microsoft.com/office/drawing/2014/main" id="{30BD7137-42D3-4F3A-99AD-7223B02C214B}"/>
              </a:ext>
            </a:extLst>
          </p:cNvPr>
          <p:cNvPicPr>
            <a:picLocks noChangeAspect="1"/>
          </p:cNvPicPr>
          <p:nvPr/>
        </p:nvPicPr>
        <p:blipFill>
          <a:blip r:embed="rId2"/>
          <a:stretch>
            <a:fillRect/>
          </a:stretch>
        </p:blipFill>
        <p:spPr>
          <a:xfrm>
            <a:off x="2238375" y="1242333"/>
            <a:ext cx="9950997" cy="4967967"/>
          </a:xfrm>
          <a:prstGeom prst="rect">
            <a:avLst/>
          </a:prstGeom>
        </p:spPr>
      </p:pic>
      <p:sp>
        <p:nvSpPr>
          <p:cNvPr id="5" name="Rectangle 4">
            <a:extLst>
              <a:ext uri="{FF2B5EF4-FFF2-40B4-BE49-F238E27FC236}">
                <a16:creationId xmlns:a16="http://schemas.microsoft.com/office/drawing/2014/main" id="{3614D439-17BD-41F8-962A-40EB9C52AD0D}"/>
              </a:ext>
            </a:extLst>
          </p:cNvPr>
          <p:cNvSpPr/>
          <p:nvPr/>
        </p:nvSpPr>
        <p:spPr>
          <a:xfrm>
            <a:off x="0" y="1987034"/>
            <a:ext cx="2419349" cy="369332"/>
          </a:xfrm>
          <a:prstGeom prst="rect">
            <a:avLst/>
          </a:prstGeom>
        </p:spPr>
        <p:txBody>
          <a:bodyPr wrap="square">
            <a:spAutoFit/>
          </a:bodyPr>
          <a:lstStyle/>
          <a:p>
            <a:r>
              <a:rPr lang="en-US" dirty="0">
                <a:latin typeface="Century Gothic" panose="020B0502020202020204" pitchFamily="34" charset="0"/>
              </a:rPr>
              <a:t>Press </a:t>
            </a:r>
            <a:r>
              <a:rPr lang="en-US" b="1" dirty="0">
                <a:latin typeface="Century Gothic" panose="020B0502020202020204" pitchFamily="34" charset="0"/>
              </a:rPr>
              <a:t>CTRL+F2 </a:t>
            </a:r>
            <a:r>
              <a:rPr lang="en-US" dirty="0">
                <a:latin typeface="Century Gothic" panose="020B0502020202020204" pitchFamily="34" charset="0"/>
              </a:rPr>
              <a:t>to </a:t>
            </a:r>
            <a:r>
              <a:rPr lang="en-US" b="1" dirty="0">
                <a:latin typeface="Century Gothic" panose="020B0502020202020204" pitchFamily="34" charset="0"/>
              </a:rPr>
              <a:t>F6</a:t>
            </a:r>
          </a:p>
        </p:txBody>
      </p:sp>
    </p:spTree>
    <p:extLst>
      <p:ext uri="{BB962C8B-B14F-4D97-AF65-F5344CB8AC3E}">
        <p14:creationId xmlns:p14="http://schemas.microsoft.com/office/powerpoint/2010/main" val="1258671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95B7-3EAB-441A-8D0C-538F889F5911}"/>
              </a:ext>
            </a:extLst>
          </p:cNvPr>
          <p:cNvSpPr>
            <a:spLocks noGrp="1"/>
          </p:cNvSpPr>
          <p:nvPr>
            <p:ph type="title"/>
          </p:nvPr>
        </p:nvSpPr>
        <p:spPr/>
        <p:txBody>
          <a:bodyPr>
            <a:normAutofit/>
          </a:bodyPr>
          <a:lstStyle/>
          <a:p>
            <a:r>
              <a:rPr lang="en-US" dirty="0"/>
              <a:t>Logging Out with ‘exit’</a:t>
            </a:r>
          </a:p>
        </p:txBody>
      </p:sp>
      <p:sp>
        <p:nvSpPr>
          <p:cNvPr id="3" name="Content Placeholder 2">
            <a:extLst>
              <a:ext uri="{FF2B5EF4-FFF2-40B4-BE49-F238E27FC236}">
                <a16:creationId xmlns:a16="http://schemas.microsoft.com/office/drawing/2014/main" id="{1EB8BD98-9A6C-4CB6-BA47-9F79F919846C}"/>
              </a:ext>
            </a:extLst>
          </p:cNvPr>
          <p:cNvSpPr>
            <a:spLocks noGrp="1"/>
          </p:cNvSpPr>
          <p:nvPr>
            <p:ph idx="1"/>
          </p:nvPr>
        </p:nvSpPr>
        <p:spPr>
          <a:xfrm>
            <a:off x="677334" y="1476375"/>
            <a:ext cx="8596668" cy="5283348"/>
          </a:xfrm>
        </p:spPr>
        <p:txBody>
          <a:bodyPr>
            <a:normAutofit/>
          </a:bodyPr>
          <a:lstStyle/>
          <a:p>
            <a:r>
              <a:rPr lang="en-US" dirty="0"/>
              <a:t>To log out of a system, type ‘</a:t>
            </a:r>
            <a:r>
              <a:rPr lang="en-US" b="1" dirty="0">
                <a:solidFill>
                  <a:srgbClr val="0070C0"/>
                </a:solidFill>
              </a:rPr>
              <a:t>exit</a:t>
            </a:r>
            <a:r>
              <a:rPr lang="en-US" dirty="0"/>
              <a:t>’</a:t>
            </a:r>
          </a:p>
          <a:p>
            <a:r>
              <a:rPr lang="en-US" altLang="en-US" dirty="0"/>
              <a:t>Clean way to leave a Unix session</a:t>
            </a:r>
          </a:p>
          <a:p>
            <a:r>
              <a:rPr lang="en-US" altLang="en-US" dirty="0"/>
              <a:t>May be used to set a return status</a:t>
            </a:r>
          </a:p>
          <a:p>
            <a:r>
              <a:rPr lang="en-US" altLang="en-US" dirty="0"/>
              <a:t>Can be used to stop processing a shell script then the return status will be important to you</a:t>
            </a:r>
          </a:p>
          <a:p>
            <a:endParaRPr lang="en-US" altLang="en-US" dirty="0"/>
          </a:p>
          <a:p>
            <a:r>
              <a:rPr lang="en-US" altLang="en-US" dirty="0"/>
              <a:t>You can also exit using ‘&lt;</a:t>
            </a:r>
            <a:r>
              <a:rPr lang="en-US" altLang="en-US" b="1" dirty="0">
                <a:solidFill>
                  <a:srgbClr val="0070C0"/>
                </a:solidFill>
              </a:rPr>
              <a:t>CTRL D</a:t>
            </a:r>
            <a:r>
              <a:rPr lang="en-US" altLang="en-US" dirty="0"/>
              <a:t>&gt;’ – </a:t>
            </a:r>
            <a:r>
              <a:rPr lang="en-US" altLang="en-US" dirty="0">
                <a:solidFill>
                  <a:srgbClr val="FF0000"/>
                </a:solidFill>
              </a:rPr>
              <a:t>not the preferred way</a:t>
            </a:r>
          </a:p>
          <a:p>
            <a:r>
              <a:rPr lang="en-US" altLang="en-US" dirty="0"/>
              <a:t>Once you’ve logged out, you can shutdown your virtual machine (VM) by clicking on the upper right ‘x’ of the window and selecting ‘power off machine’ – see next slide</a:t>
            </a:r>
            <a:endParaRPr lang="en-US" altLang="en-US" dirty="0">
              <a:solidFill>
                <a:srgbClr val="FF0000"/>
              </a:solidFill>
            </a:endParaRPr>
          </a:p>
          <a:p>
            <a:pPr marL="0" indent="0">
              <a:buNone/>
            </a:pPr>
            <a:endParaRPr lang="en-US" dirty="0"/>
          </a:p>
        </p:txBody>
      </p:sp>
    </p:spTree>
    <p:extLst>
      <p:ext uri="{BB962C8B-B14F-4D97-AF65-F5344CB8AC3E}">
        <p14:creationId xmlns:p14="http://schemas.microsoft.com/office/powerpoint/2010/main" val="1382661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9210-3E66-461A-AC60-2B42AF145EC4}"/>
              </a:ext>
            </a:extLst>
          </p:cNvPr>
          <p:cNvSpPr>
            <a:spLocks noGrp="1"/>
          </p:cNvSpPr>
          <p:nvPr>
            <p:ph type="title"/>
          </p:nvPr>
        </p:nvSpPr>
        <p:spPr/>
        <p:txBody>
          <a:bodyPr/>
          <a:lstStyle/>
          <a:p>
            <a:r>
              <a:rPr lang="en-US" dirty="0"/>
              <a:t>INSTALLING </a:t>
            </a:r>
            <a:r>
              <a:rPr lang="en-US" b="1" dirty="0"/>
              <a:t>VIM</a:t>
            </a:r>
          </a:p>
        </p:txBody>
      </p:sp>
    </p:spTree>
    <p:extLst>
      <p:ext uri="{BB962C8B-B14F-4D97-AF65-F5344CB8AC3E}">
        <p14:creationId xmlns:p14="http://schemas.microsoft.com/office/powerpoint/2010/main" val="1981490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F69E-4B0E-425C-9FAB-BD57257EBC7C}"/>
              </a:ext>
            </a:extLst>
          </p:cNvPr>
          <p:cNvSpPr>
            <a:spLocks noGrp="1"/>
          </p:cNvSpPr>
          <p:nvPr>
            <p:ph type="title"/>
          </p:nvPr>
        </p:nvSpPr>
        <p:spPr/>
        <p:txBody>
          <a:bodyPr>
            <a:normAutofit fontScale="90000"/>
          </a:bodyPr>
          <a:lstStyle/>
          <a:p>
            <a:r>
              <a:rPr lang="en-US" dirty="0"/>
              <a:t>Installing VIM (VI </a:t>
            </a:r>
            <a:r>
              <a:rPr lang="en-US" dirty="0" err="1"/>
              <a:t>iMproved</a:t>
            </a:r>
            <a:r>
              <a:rPr lang="en-US" dirty="0"/>
              <a:t>) </a:t>
            </a:r>
            <a:br>
              <a:rPr lang="en-US" dirty="0"/>
            </a:br>
            <a:r>
              <a:rPr lang="en-US" b="1" dirty="0">
                <a:solidFill>
                  <a:srgbClr val="0070C0"/>
                </a:solidFill>
              </a:rPr>
              <a:t>on Ubuntu</a:t>
            </a:r>
            <a:endParaRPr lang="en-US" dirty="0"/>
          </a:p>
        </p:txBody>
      </p:sp>
      <p:sp>
        <p:nvSpPr>
          <p:cNvPr id="3" name="Content Placeholder 2">
            <a:extLst>
              <a:ext uri="{FF2B5EF4-FFF2-40B4-BE49-F238E27FC236}">
                <a16:creationId xmlns:a16="http://schemas.microsoft.com/office/drawing/2014/main" id="{C58502D4-0935-40D9-84E8-7934BA4CCDD3}"/>
              </a:ext>
            </a:extLst>
          </p:cNvPr>
          <p:cNvSpPr>
            <a:spLocks noGrp="1"/>
          </p:cNvSpPr>
          <p:nvPr>
            <p:ph idx="1"/>
          </p:nvPr>
        </p:nvSpPr>
        <p:spPr/>
        <p:txBody>
          <a:bodyPr/>
          <a:lstStyle/>
          <a:p>
            <a:r>
              <a:rPr lang="en-US" dirty="0"/>
              <a:t>Step 1:  Update the package list ‘</a:t>
            </a:r>
            <a:r>
              <a:rPr lang="en-US" b="1" dirty="0">
                <a:solidFill>
                  <a:srgbClr val="0070C0"/>
                </a:solidFill>
              </a:rPr>
              <a:t>sudo apt update</a:t>
            </a:r>
            <a:r>
              <a:rPr lang="en-US" dirty="0"/>
              <a:t>’</a:t>
            </a:r>
          </a:p>
          <a:p>
            <a:r>
              <a:rPr lang="en-US" dirty="0"/>
              <a:t>Step 2:  Install full version of vim ‘</a:t>
            </a:r>
            <a:r>
              <a:rPr lang="en-US" b="1" dirty="0">
                <a:solidFill>
                  <a:srgbClr val="0070C0"/>
                </a:solidFill>
              </a:rPr>
              <a:t>sudo apt install vim</a:t>
            </a:r>
            <a:r>
              <a:rPr lang="en-US" dirty="0"/>
              <a:t>’</a:t>
            </a:r>
          </a:p>
          <a:p>
            <a:r>
              <a:rPr lang="en-US" dirty="0"/>
              <a:t>Step 3:  Test it out – ‘</a:t>
            </a:r>
            <a:r>
              <a:rPr lang="en-US" b="1" dirty="0">
                <a:solidFill>
                  <a:srgbClr val="0070C0"/>
                </a:solidFill>
              </a:rPr>
              <a:t>vim test</a:t>
            </a:r>
            <a:r>
              <a:rPr lang="en-US" dirty="0"/>
              <a:t>’</a:t>
            </a:r>
          </a:p>
          <a:p>
            <a:r>
              <a:rPr lang="en-US" dirty="0"/>
              <a:t>Step 4:  To exit, do: </a:t>
            </a:r>
          </a:p>
          <a:p>
            <a:pPr lvl="1"/>
            <a:r>
              <a:rPr lang="en-US" dirty="0"/>
              <a:t>&lt;shift&gt; </a:t>
            </a:r>
            <a:r>
              <a:rPr lang="en-US" dirty="0" err="1"/>
              <a:t>zz</a:t>
            </a:r>
            <a:endParaRPr lang="en-US" dirty="0"/>
          </a:p>
        </p:txBody>
      </p:sp>
      <p:pic>
        <p:nvPicPr>
          <p:cNvPr id="4" name="Picture 3">
            <a:extLst>
              <a:ext uri="{FF2B5EF4-FFF2-40B4-BE49-F238E27FC236}">
                <a16:creationId xmlns:a16="http://schemas.microsoft.com/office/drawing/2014/main" id="{295D8BCA-C2D2-4BEF-894B-FB6E22729BA1}"/>
              </a:ext>
            </a:extLst>
          </p:cNvPr>
          <p:cNvPicPr>
            <a:picLocks noChangeAspect="1"/>
          </p:cNvPicPr>
          <p:nvPr/>
        </p:nvPicPr>
        <p:blipFill>
          <a:blip r:embed="rId2"/>
          <a:stretch>
            <a:fillRect/>
          </a:stretch>
        </p:blipFill>
        <p:spPr>
          <a:xfrm>
            <a:off x="3838628" y="2630942"/>
            <a:ext cx="1158885" cy="321912"/>
          </a:xfrm>
          <a:prstGeom prst="rect">
            <a:avLst/>
          </a:prstGeom>
        </p:spPr>
      </p:pic>
      <p:pic>
        <p:nvPicPr>
          <p:cNvPr id="6" name="Picture 5">
            <a:extLst>
              <a:ext uri="{FF2B5EF4-FFF2-40B4-BE49-F238E27FC236}">
                <a16:creationId xmlns:a16="http://schemas.microsoft.com/office/drawing/2014/main" id="{97CD07CE-BC4E-4773-8042-784398307B8B}"/>
              </a:ext>
            </a:extLst>
          </p:cNvPr>
          <p:cNvPicPr>
            <a:picLocks noChangeAspect="1"/>
          </p:cNvPicPr>
          <p:nvPr/>
        </p:nvPicPr>
        <p:blipFill>
          <a:blip r:embed="rId3"/>
          <a:stretch>
            <a:fillRect/>
          </a:stretch>
        </p:blipFill>
        <p:spPr>
          <a:xfrm>
            <a:off x="5191557" y="2471981"/>
            <a:ext cx="6914286" cy="3895238"/>
          </a:xfrm>
          <a:prstGeom prst="rect">
            <a:avLst/>
          </a:prstGeom>
        </p:spPr>
      </p:pic>
    </p:spTree>
    <p:extLst>
      <p:ext uri="{BB962C8B-B14F-4D97-AF65-F5344CB8AC3E}">
        <p14:creationId xmlns:p14="http://schemas.microsoft.com/office/powerpoint/2010/main" val="4133931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6B8E-6609-4F7B-B904-02044BDBFB71}"/>
              </a:ext>
            </a:extLst>
          </p:cNvPr>
          <p:cNvSpPr>
            <a:spLocks noGrp="1"/>
          </p:cNvSpPr>
          <p:nvPr>
            <p:ph type="title"/>
          </p:nvPr>
        </p:nvSpPr>
        <p:spPr>
          <a:xfrm>
            <a:off x="677334" y="2700867"/>
            <a:ext cx="10463245" cy="3028814"/>
          </a:xfrm>
        </p:spPr>
        <p:txBody>
          <a:bodyPr>
            <a:normAutofit/>
          </a:bodyPr>
          <a:lstStyle/>
          <a:p>
            <a:br>
              <a:rPr lang="en-US" dirty="0">
                <a:latin typeface="Century Gothic" panose="020B0502020202020204" pitchFamily="34" charset="0"/>
              </a:rPr>
            </a:br>
            <a:r>
              <a:rPr lang="en-US" b="1" dirty="0">
                <a:solidFill>
                  <a:srgbClr val="FF0000"/>
                </a:solidFill>
                <a:latin typeface="Century Gothic" panose="020B0502020202020204" pitchFamily="34" charset="0"/>
              </a:rPr>
              <a:t>On Home System</a:t>
            </a:r>
            <a:br>
              <a:rPr lang="en-US" dirty="0">
                <a:latin typeface="Century Gothic" panose="020B0502020202020204" pitchFamily="34" charset="0"/>
              </a:rPr>
            </a:br>
            <a:r>
              <a:rPr lang="en-US" dirty="0">
                <a:latin typeface="Century Gothic" panose="020B0502020202020204" pitchFamily="34" charset="0"/>
              </a:rPr>
              <a:t>Installing the Oracle </a:t>
            </a:r>
            <a:r>
              <a:rPr lang="en-US" b="1" dirty="0">
                <a:latin typeface="Century Gothic" panose="020B0502020202020204" pitchFamily="34" charset="0"/>
              </a:rPr>
              <a:t>VirtualBox</a:t>
            </a:r>
            <a:br>
              <a:rPr lang="en-US" dirty="0">
                <a:latin typeface="Century Gothic" panose="020B0502020202020204" pitchFamily="34" charset="0"/>
              </a:rPr>
            </a:br>
            <a:r>
              <a:rPr lang="en-US" dirty="0">
                <a:latin typeface="Century Gothic" panose="020B0502020202020204" pitchFamily="34" charset="0"/>
              </a:rPr>
              <a:t>and the</a:t>
            </a:r>
            <a:br>
              <a:rPr lang="en-US" dirty="0">
                <a:latin typeface="Century Gothic" panose="020B0502020202020204" pitchFamily="34" charset="0"/>
              </a:rPr>
            </a:br>
            <a:r>
              <a:rPr lang="en-US" b="1" dirty="0">
                <a:latin typeface="Century Gothic" panose="020B0502020202020204" pitchFamily="34" charset="0"/>
              </a:rPr>
              <a:t>Extension Packs</a:t>
            </a:r>
          </a:p>
        </p:txBody>
      </p:sp>
    </p:spTree>
    <p:extLst>
      <p:ext uri="{BB962C8B-B14F-4D97-AF65-F5344CB8AC3E}">
        <p14:creationId xmlns:p14="http://schemas.microsoft.com/office/powerpoint/2010/main" val="324677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28433-8FBF-4676-91DC-5C6379E57D77}"/>
              </a:ext>
            </a:extLst>
          </p:cNvPr>
          <p:cNvSpPr>
            <a:spLocks noGrp="1"/>
          </p:cNvSpPr>
          <p:nvPr>
            <p:ph type="title"/>
          </p:nvPr>
        </p:nvSpPr>
        <p:spPr/>
        <p:txBody>
          <a:bodyPr>
            <a:normAutofit/>
          </a:bodyPr>
          <a:lstStyle/>
          <a:p>
            <a:r>
              <a:rPr lang="en-US" dirty="0"/>
              <a:t>Current VirtualBox (VB) – </a:t>
            </a:r>
            <a:r>
              <a:rPr lang="en-US" b="1" dirty="0">
                <a:solidFill>
                  <a:srgbClr val="0070C0"/>
                </a:solidFill>
              </a:rPr>
              <a:t>for Home</a:t>
            </a:r>
          </a:p>
        </p:txBody>
      </p:sp>
      <p:sp>
        <p:nvSpPr>
          <p:cNvPr id="3" name="Content Placeholder 2">
            <a:extLst>
              <a:ext uri="{FF2B5EF4-FFF2-40B4-BE49-F238E27FC236}">
                <a16:creationId xmlns:a16="http://schemas.microsoft.com/office/drawing/2014/main" id="{74066CF8-9BBC-462C-8211-15560A0199BB}"/>
              </a:ext>
            </a:extLst>
          </p:cNvPr>
          <p:cNvSpPr>
            <a:spLocks noGrp="1"/>
          </p:cNvSpPr>
          <p:nvPr>
            <p:ph idx="1"/>
          </p:nvPr>
        </p:nvSpPr>
        <p:spPr/>
        <p:txBody>
          <a:bodyPr/>
          <a:lstStyle/>
          <a:p>
            <a:r>
              <a:rPr lang="en-US" dirty="0"/>
              <a:t>The current version of VB is 5.2.26</a:t>
            </a:r>
          </a:p>
          <a:p>
            <a:r>
              <a:rPr lang="en-US" dirty="0"/>
              <a:t>You can get it here:  </a:t>
            </a:r>
            <a:r>
              <a:rPr lang="en-US" dirty="0">
                <a:hlinkClick r:id="rId2"/>
              </a:rPr>
              <a:t>https://www.virtualbox.org/wiki/Linux_Downloads</a:t>
            </a:r>
            <a:endParaRPr lang="en-US" dirty="0"/>
          </a:p>
          <a:p>
            <a:endParaRPr lang="en-US" dirty="0"/>
          </a:p>
          <a:p>
            <a:r>
              <a:rPr lang="en-US" dirty="0"/>
              <a:t>Follow the same process as used here in class; however, you can choose the server version or the desktop version with KDE already installed (see next slide)</a:t>
            </a:r>
          </a:p>
        </p:txBody>
      </p:sp>
    </p:spTree>
    <p:extLst>
      <p:ext uri="{BB962C8B-B14F-4D97-AF65-F5344CB8AC3E}">
        <p14:creationId xmlns:p14="http://schemas.microsoft.com/office/powerpoint/2010/main" val="2258012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02C938-3F28-4282-9C81-93C9C67A5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152" y="1215317"/>
            <a:ext cx="11455377" cy="4554107"/>
          </a:xfrm>
          <a:prstGeom prst="rect">
            <a:avLst/>
          </a:prstGeom>
        </p:spPr>
      </p:pic>
      <p:sp>
        <p:nvSpPr>
          <p:cNvPr id="2" name="Title 1">
            <a:extLst>
              <a:ext uri="{FF2B5EF4-FFF2-40B4-BE49-F238E27FC236}">
                <a16:creationId xmlns:a16="http://schemas.microsoft.com/office/drawing/2014/main" id="{60CCB75B-14DD-4745-8888-C1C21085412E}"/>
              </a:ext>
            </a:extLst>
          </p:cNvPr>
          <p:cNvSpPr>
            <a:spLocks noGrp="1"/>
          </p:cNvSpPr>
          <p:nvPr>
            <p:ph type="title"/>
          </p:nvPr>
        </p:nvSpPr>
        <p:spPr/>
        <p:txBody>
          <a:bodyPr>
            <a:normAutofit/>
          </a:bodyPr>
          <a:lstStyle/>
          <a:p>
            <a:r>
              <a:rPr lang="en-US" dirty="0"/>
              <a:t>VirtualBox Editions</a:t>
            </a:r>
          </a:p>
        </p:txBody>
      </p:sp>
      <p:pic>
        <p:nvPicPr>
          <p:cNvPr id="5" name="Content Placeholder 4">
            <a:extLst>
              <a:ext uri="{FF2B5EF4-FFF2-40B4-BE49-F238E27FC236}">
                <a16:creationId xmlns:a16="http://schemas.microsoft.com/office/drawing/2014/main" id="{33C14873-FB44-48D9-A568-BE49D743DF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6226" y="1468073"/>
            <a:ext cx="11457084" cy="4557427"/>
          </a:xfrm>
        </p:spPr>
      </p:pic>
      <p:pic>
        <p:nvPicPr>
          <p:cNvPr id="13" name="Content Placeholder 4">
            <a:extLst>
              <a:ext uri="{FF2B5EF4-FFF2-40B4-BE49-F238E27FC236}">
                <a16:creationId xmlns:a16="http://schemas.microsoft.com/office/drawing/2014/main" id="{FA5AD031-77F1-4025-9F0C-3570B335F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26" y="1468073"/>
            <a:ext cx="11457084" cy="4557427"/>
          </a:xfrm>
        </p:spPr>
      </p:pic>
      <p:sp>
        <p:nvSpPr>
          <p:cNvPr id="14" name="Arrow: Left 13">
            <a:extLst>
              <a:ext uri="{FF2B5EF4-FFF2-40B4-BE49-F238E27FC236}">
                <a16:creationId xmlns:a16="http://schemas.microsoft.com/office/drawing/2014/main" id="{50EE502F-9918-4693-A6D0-59495A19AC6D}"/>
              </a:ext>
            </a:extLst>
          </p:cNvPr>
          <p:cNvSpPr/>
          <p:nvPr/>
        </p:nvSpPr>
        <p:spPr>
          <a:xfrm>
            <a:off x="7724989" y="1837915"/>
            <a:ext cx="2261360" cy="47088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5" name="Arrow: Left 14">
            <a:extLst>
              <a:ext uri="{FF2B5EF4-FFF2-40B4-BE49-F238E27FC236}">
                <a16:creationId xmlns:a16="http://schemas.microsoft.com/office/drawing/2014/main" id="{A362C762-AA5D-4FA4-814C-C77BEBDAD422}"/>
              </a:ext>
            </a:extLst>
          </p:cNvPr>
          <p:cNvSpPr/>
          <p:nvPr/>
        </p:nvSpPr>
        <p:spPr>
          <a:xfrm>
            <a:off x="6204639" y="2108464"/>
            <a:ext cx="2261360" cy="47088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desktop</a:t>
            </a:r>
          </a:p>
        </p:txBody>
      </p:sp>
      <p:sp>
        <p:nvSpPr>
          <p:cNvPr id="16" name="Arrow: Left 15">
            <a:extLst>
              <a:ext uri="{FF2B5EF4-FFF2-40B4-BE49-F238E27FC236}">
                <a16:creationId xmlns:a16="http://schemas.microsoft.com/office/drawing/2014/main" id="{EF443CAD-D0EE-464C-A439-57E942D87716}"/>
              </a:ext>
            </a:extLst>
          </p:cNvPr>
          <p:cNvSpPr/>
          <p:nvPr/>
        </p:nvSpPr>
        <p:spPr>
          <a:xfrm>
            <a:off x="5013729" y="3953817"/>
            <a:ext cx="2261360" cy="4708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Fedora is Red Hat</a:t>
            </a:r>
          </a:p>
        </p:txBody>
      </p:sp>
      <p:pic>
        <p:nvPicPr>
          <p:cNvPr id="17" name="Content Placeholder 4">
            <a:extLst>
              <a:ext uri="{FF2B5EF4-FFF2-40B4-BE49-F238E27FC236}">
                <a16:creationId xmlns:a16="http://schemas.microsoft.com/office/drawing/2014/main" id="{1A041FB8-D675-4C59-8DA4-B7F7015F5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26" y="1620473"/>
            <a:ext cx="11457084" cy="4557427"/>
          </a:xfrm>
          <a:solidFill>
            <a:schemeClr val="bg1">
              <a:lumMod val="95000"/>
            </a:schemeClr>
          </a:solidFill>
          <a:ln>
            <a:noFill/>
          </a:ln>
        </p:spPr>
      </p:pic>
    </p:spTree>
    <p:extLst>
      <p:ext uri="{BB962C8B-B14F-4D97-AF65-F5344CB8AC3E}">
        <p14:creationId xmlns:p14="http://schemas.microsoft.com/office/powerpoint/2010/main" val="2583882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C24D-6188-47E2-96D4-F7A7A68419BD}"/>
              </a:ext>
            </a:extLst>
          </p:cNvPr>
          <p:cNvSpPr>
            <a:spLocks noGrp="1"/>
          </p:cNvSpPr>
          <p:nvPr>
            <p:ph type="title"/>
          </p:nvPr>
        </p:nvSpPr>
        <p:spPr/>
        <p:txBody>
          <a:bodyPr>
            <a:normAutofit/>
          </a:bodyPr>
          <a:lstStyle/>
          <a:p>
            <a:pPr algn="ctr"/>
            <a:r>
              <a:rPr lang="en-US" dirty="0">
                <a:latin typeface="Century Gothic" panose="020B0502020202020204" pitchFamily="34" charset="0"/>
              </a:rPr>
              <a:t>Structure of Class</a:t>
            </a:r>
          </a:p>
        </p:txBody>
      </p:sp>
      <p:sp>
        <p:nvSpPr>
          <p:cNvPr id="4" name="Content Placeholder 3">
            <a:extLst>
              <a:ext uri="{FF2B5EF4-FFF2-40B4-BE49-F238E27FC236}">
                <a16:creationId xmlns:a16="http://schemas.microsoft.com/office/drawing/2014/main" id="{07FB2D31-71F0-4C0F-8DCB-4C62FB5F432A}"/>
              </a:ext>
            </a:extLst>
          </p:cNvPr>
          <p:cNvSpPr>
            <a:spLocks noGrp="1"/>
          </p:cNvSpPr>
          <p:nvPr>
            <p:ph idx="1"/>
          </p:nvPr>
        </p:nvSpPr>
        <p:spPr>
          <a:xfrm>
            <a:off x="838200" y="1476375"/>
            <a:ext cx="10515600" cy="4843015"/>
          </a:xfrm>
        </p:spPr>
        <p:txBody>
          <a:bodyPr/>
          <a:lstStyle/>
          <a:p>
            <a:r>
              <a:rPr lang="en-US" dirty="0">
                <a:latin typeface="Century Gothic" panose="020B0502020202020204" pitchFamily="34" charset="0"/>
              </a:rPr>
              <a:t>Grades will come from: </a:t>
            </a:r>
          </a:p>
          <a:p>
            <a:pPr lvl="1"/>
            <a:r>
              <a:rPr lang="en-US" dirty="0">
                <a:latin typeface="Century Gothic" panose="020B0502020202020204" pitchFamily="34" charset="0"/>
              </a:rPr>
              <a:t>Lab work</a:t>
            </a:r>
          </a:p>
          <a:p>
            <a:pPr lvl="1"/>
            <a:r>
              <a:rPr lang="en-US" dirty="0">
                <a:latin typeface="Century Gothic" panose="020B0502020202020204" pitchFamily="34" charset="0"/>
              </a:rPr>
              <a:t>Attendance</a:t>
            </a:r>
          </a:p>
          <a:p>
            <a:pPr lvl="1"/>
            <a:r>
              <a:rPr lang="en-US" dirty="0">
                <a:latin typeface="Century Gothic" panose="020B0502020202020204" pitchFamily="34" charset="0"/>
              </a:rPr>
              <a:t>Mid-term </a:t>
            </a:r>
          </a:p>
          <a:p>
            <a:pPr lvl="1"/>
            <a:r>
              <a:rPr lang="en-US" dirty="0">
                <a:latin typeface="Century Gothic" panose="020B0502020202020204" pitchFamily="34" charset="0"/>
              </a:rPr>
              <a:t>Final </a:t>
            </a:r>
          </a:p>
          <a:p>
            <a:pPr lvl="1"/>
            <a:r>
              <a:rPr lang="en-US" b="1" dirty="0">
                <a:solidFill>
                  <a:srgbClr val="0070C0"/>
                </a:solidFill>
                <a:latin typeface="Century Gothic" panose="020B0502020202020204" pitchFamily="34" charset="0"/>
              </a:rPr>
              <a:t>Mid-term and final will be taken in class</a:t>
            </a:r>
          </a:p>
          <a:p>
            <a:pPr marL="0" indent="0">
              <a:buNone/>
            </a:pPr>
            <a:endParaRPr lang="en-US" dirty="0">
              <a:latin typeface="Century Gothic" panose="020B0502020202020204" pitchFamily="34" charset="0"/>
            </a:endParaRPr>
          </a:p>
        </p:txBody>
      </p:sp>
    </p:spTree>
    <p:extLst>
      <p:ext uri="{BB962C8B-B14F-4D97-AF65-F5344CB8AC3E}">
        <p14:creationId xmlns:p14="http://schemas.microsoft.com/office/powerpoint/2010/main" val="3198920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0F6A-AB6C-4DD5-9C0E-C680C5915D2A}"/>
              </a:ext>
            </a:extLst>
          </p:cNvPr>
          <p:cNvSpPr>
            <a:spLocks noGrp="1"/>
          </p:cNvSpPr>
          <p:nvPr>
            <p:ph type="title"/>
          </p:nvPr>
        </p:nvSpPr>
        <p:spPr/>
        <p:txBody>
          <a:bodyPr>
            <a:normAutofit/>
          </a:bodyPr>
          <a:lstStyle/>
          <a:p>
            <a:r>
              <a:rPr lang="en-US" dirty="0"/>
              <a:t>Download the Extensions Pack</a:t>
            </a:r>
          </a:p>
        </p:txBody>
      </p:sp>
      <p:sp>
        <p:nvSpPr>
          <p:cNvPr id="3" name="Content Placeholder 2">
            <a:extLst>
              <a:ext uri="{FF2B5EF4-FFF2-40B4-BE49-F238E27FC236}">
                <a16:creationId xmlns:a16="http://schemas.microsoft.com/office/drawing/2014/main" id="{357E1EE3-B90D-42E7-96EA-779614B08BDA}"/>
              </a:ext>
            </a:extLst>
          </p:cNvPr>
          <p:cNvSpPr>
            <a:spLocks noGrp="1"/>
          </p:cNvSpPr>
          <p:nvPr>
            <p:ph idx="1"/>
          </p:nvPr>
        </p:nvSpPr>
        <p:spPr/>
        <p:txBody>
          <a:bodyPr/>
          <a:lstStyle/>
          <a:p>
            <a:r>
              <a:rPr lang="en-US" dirty="0"/>
              <a:t>Go to: </a:t>
            </a:r>
            <a:r>
              <a:rPr lang="en-US" dirty="0">
                <a:hlinkClick r:id="rId2"/>
              </a:rPr>
              <a:t>https://www.virtualbox.org/wiki/Downloads</a:t>
            </a:r>
            <a:r>
              <a:rPr lang="en-US" dirty="0"/>
              <a:t> </a:t>
            </a:r>
            <a:r>
              <a:rPr lang="en-US" b="1" dirty="0">
                <a:solidFill>
                  <a:srgbClr val="FF0000"/>
                </a:solidFill>
              </a:rPr>
              <a:t>(5.2.12 - current) </a:t>
            </a:r>
          </a:p>
          <a:p>
            <a:r>
              <a:rPr lang="en-US" dirty="0"/>
              <a:t>Download (see red arrow)</a:t>
            </a:r>
          </a:p>
        </p:txBody>
      </p:sp>
      <p:pic>
        <p:nvPicPr>
          <p:cNvPr id="5" name="Picture 4">
            <a:extLst>
              <a:ext uri="{FF2B5EF4-FFF2-40B4-BE49-F238E27FC236}">
                <a16:creationId xmlns:a16="http://schemas.microsoft.com/office/drawing/2014/main" id="{CCBDF05B-E95B-4DE3-9AE6-B4FC1C9CD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84" y="2296112"/>
            <a:ext cx="7674429" cy="4141487"/>
          </a:xfrm>
          <a:prstGeom prst="rect">
            <a:avLst/>
          </a:prstGeom>
        </p:spPr>
      </p:pic>
      <p:sp>
        <p:nvSpPr>
          <p:cNvPr id="6" name="Arrow: Left 5">
            <a:extLst>
              <a:ext uri="{FF2B5EF4-FFF2-40B4-BE49-F238E27FC236}">
                <a16:creationId xmlns:a16="http://schemas.microsoft.com/office/drawing/2014/main" id="{F66FF9FB-B153-47E6-A681-D6BE72971D7E}"/>
              </a:ext>
            </a:extLst>
          </p:cNvPr>
          <p:cNvSpPr/>
          <p:nvPr/>
        </p:nvSpPr>
        <p:spPr>
          <a:xfrm>
            <a:off x="8943414" y="5722975"/>
            <a:ext cx="903514" cy="26383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734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24BEA1-783E-4D4B-A39B-F0E62E13A3D5}"/>
              </a:ext>
            </a:extLst>
          </p:cNvPr>
          <p:cNvPicPr>
            <a:picLocks noChangeAspect="1"/>
          </p:cNvPicPr>
          <p:nvPr/>
        </p:nvPicPr>
        <p:blipFill rotWithShape="1">
          <a:blip r:embed="rId2"/>
          <a:srcRect b="17849"/>
          <a:stretch/>
        </p:blipFill>
        <p:spPr>
          <a:xfrm>
            <a:off x="2148413" y="2133932"/>
            <a:ext cx="8409524" cy="4365759"/>
          </a:xfrm>
          <a:prstGeom prst="rect">
            <a:avLst/>
          </a:prstGeom>
        </p:spPr>
      </p:pic>
      <p:sp>
        <p:nvSpPr>
          <p:cNvPr id="2" name="Title 1">
            <a:extLst>
              <a:ext uri="{FF2B5EF4-FFF2-40B4-BE49-F238E27FC236}">
                <a16:creationId xmlns:a16="http://schemas.microsoft.com/office/drawing/2014/main" id="{F5B7649A-916F-4F6F-954D-9CFE11DA7408}"/>
              </a:ext>
            </a:extLst>
          </p:cNvPr>
          <p:cNvSpPr>
            <a:spLocks noGrp="1"/>
          </p:cNvSpPr>
          <p:nvPr>
            <p:ph type="title"/>
          </p:nvPr>
        </p:nvSpPr>
        <p:spPr/>
        <p:txBody>
          <a:bodyPr>
            <a:normAutofit/>
          </a:bodyPr>
          <a:lstStyle/>
          <a:p>
            <a:r>
              <a:rPr lang="en-US" dirty="0"/>
              <a:t>Add VirtualBox Extension Pack</a:t>
            </a:r>
          </a:p>
        </p:txBody>
      </p:sp>
      <p:sp>
        <p:nvSpPr>
          <p:cNvPr id="3" name="Content Placeholder 2">
            <a:extLst>
              <a:ext uri="{FF2B5EF4-FFF2-40B4-BE49-F238E27FC236}">
                <a16:creationId xmlns:a16="http://schemas.microsoft.com/office/drawing/2014/main" id="{9F5B3B5E-DF72-4DA4-A9BD-A9B8DDA2C178}"/>
              </a:ext>
            </a:extLst>
          </p:cNvPr>
          <p:cNvSpPr>
            <a:spLocks noGrp="1"/>
          </p:cNvSpPr>
          <p:nvPr>
            <p:ph idx="1"/>
          </p:nvPr>
        </p:nvSpPr>
        <p:spPr/>
        <p:txBody>
          <a:bodyPr/>
          <a:lstStyle/>
          <a:p>
            <a:r>
              <a:rPr lang="en-US" dirty="0"/>
              <a:t>Step 1:  Make sure all VMs are powered off</a:t>
            </a:r>
          </a:p>
          <a:p>
            <a:r>
              <a:rPr lang="en-US" dirty="0"/>
              <a:t>Step 2:  Click on ‘File/Preferences’ </a:t>
            </a:r>
          </a:p>
        </p:txBody>
      </p:sp>
      <p:sp>
        <p:nvSpPr>
          <p:cNvPr id="6" name="Arrow: Left 5">
            <a:extLst>
              <a:ext uri="{FF2B5EF4-FFF2-40B4-BE49-F238E27FC236}">
                <a16:creationId xmlns:a16="http://schemas.microsoft.com/office/drawing/2014/main" id="{21D67A3D-5FAC-4E87-A764-393EA58AB979}"/>
              </a:ext>
            </a:extLst>
          </p:cNvPr>
          <p:cNvSpPr/>
          <p:nvPr/>
        </p:nvSpPr>
        <p:spPr>
          <a:xfrm>
            <a:off x="3400974" y="2679611"/>
            <a:ext cx="653143" cy="18505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289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52117-F20C-49C2-B09F-63A2076A5749}"/>
              </a:ext>
            </a:extLst>
          </p:cNvPr>
          <p:cNvPicPr>
            <a:picLocks noChangeAspect="1"/>
          </p:cNvPicPr>
          <p:nvPr/>
        </p:nvPicPr>
        <p:blipFill rotWithShape="1">
          <a:blip r:embed="rId2"/>
          <a:srcRect b="6694"/>
          <a:stretch/>
        </p:blipFill>
        <p:spPr>
          <a:xfrm>
            <a:off x="624431" y="1667524"/>
            <a:ext cx="8695238" cy="4843015"/>
          </a:xfrm>
          <a:prstGeom prst="rect">
            <a:avLst/>
          </a:prstGeom>
        </p:spPr>
      </p:pic>
      <p:sp>
        <p:nvSpPr>
          <p:cNvPr id="2" name="Title 1">
            <a:extLst>
              <a:ext uri="{FF2B5EF4-FFF2-40B4-BE49-F238E27FC236}">
                <a16:creationId xmlns:a16="http://schemas.microsoft.com/office/drawing/2014/main" id="{B7B5C5F3-CF71-4450-80D6-A9F0A0D9EE9B}"/>
              </a:ext>
            </a:extLst>
          </p:cNvPr>
          <p:cNvSpPr>
            <a:spLocks noGrp="1"/>
          </p:cNvSpPr>
          <p:nvPr>
            <p:ph type="title"/>
          </p:nvPr>
        </p:nvSpPr>
        <p:spPr/>
        <p:txBody>
          <a:bodyPr>
            <a:normAutofit/>
          </a:bodyPr>
          <a:lstStyle/>
          <a:p>
            <a:r>
              <a:rPr lang="en-US" dirty="0"/>
              <a:t>Add VirtualBox Extension Pack</a:t>
            </a:r>
          </a:p>
        </p:txBody>
      </p:sp>
      <p:sp>
        <p:nvSpPr>
          <p:cNvPr id="3" name="Content Placeholder 2">
            <a:extLst>
              <a:ext uri="{FF2B5EF4-FFF2-40B4-BE49-F238E27FC236}">
                <a16:creationId xmlns:a16="http://schemas.microsoft.com/office/drawing/2014/main" id="{9DB252D7-486A-4E4B-901E-B6CB3DAF52BC}"/>
              </a:ext>
            </a:extLst>
          </p:cNvPr>
          <p:cNvSpPr>
            <a:spLocks noGrp="1"/>
          </p:cNvSpPr>
          <p:nvPr>
            <p:ph idx="1"/>
          </p:nvPr>
        </p:nvSpPr>
        <p:spPr/>
        <p:txBody>
          <a:bodyPr/>
          <a:lstStyle/>
          <a:p>
            <a:r>
              <a:rPr lang="en-US" dirty="0"/>
              <a:t>You will see this:</a:t>
            </a:r>
          </a:p>
          <a:p>
            <a:pPr marL="0" indent="0">
              <a:buNone/>
            </a:pPr>
            <a:endParaRPr lang="en-US" dirty="0"/>
          </a:p>
        </p:txBody>
      </p:sp>
      <p:sp>
        <p:nvSpPr>
          <p:cNvPr id="6" name="Arrow: Left 5">
            <a:extLst>
              <a:ext uri="{FF2B5EF4-FFF2-40B4-BE49-F238E27FC236}">
                <a16:creationId xmlns:a16="http://schemas.microsoft.com/office/drawing/2014/main" id="{9A0164A3-FEC3-492B-AE63-2DB607D1D333}"/>
              </a:ext>
            </a:extLst>
          </p:cNvPr>
          <p:cNvSpPr/>
          <p:nvPr/>
        </p:nvSpPr>
        <p:spPr>
          <a:xfrm>
            <a:off x="3629208" y="5190476"/>
            <a:ext cx="653143" cy="18505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B72EF2-1912-481A-84AC-C33ECEA5EEC0}"/>
              </a:ext>
            </a:extLst>
          </p:cNvPr>
          <p:cNvSpPr txBox="1"/>
          <p:nvPr/>
        </p:nvSpPr>
        <p:spPr>
          <a:xfrm>
            <a:off x="9427029" y="2220686"/>
            <a:ext cx="1926771" cy="646331"/>
          </a:xfrm>
          <a:prstGeom prst="rect">
            <a:avLst/>
          </a:prstGeom>
          <a:noFill/>
        </p:spPr>
        <p:txBody>
          <a:bodyPr wrap="square" rtlCol="0">
            <a:spAutoFit/>
          </a:bodyPr>
          <a:lstStyle/>
          <a:p>
            <a:r>
              <a:rPr lang="en-US" dirty="0"/>
              <a:t>Click on ‘Extensions’</a:t>
            </a:r>
          </a:p>
        </p:txBody>
      </p:sp>
      <p:sp>
        <p:nvSpPr>
          <p:cNvPr id="8" name="Arrow: Left 7">
            <a:extLst>
              <a:ext uri="{FF2B5EF4-FFF2-40B4-BE49-F238E27FC236}">
                <a16:creationId xmlns:a16="http://schemas.microsoft.com/office/drawing/2014/main" id="{8AC18E24-2935-4CB5-9B44-A51EA0F63548}"/>
              </a:ext>
            </a:extLst>
          </p:cNvPr>
          <p:cNvSpPr/>
          <p:nvPr/>
        </p:nvSpPr>
        <p:spPr>
          <a:xfrm rot="3314153">
            <a:off x="7001059" y="2686043"/>
            <a:ext cx="653143" cy="18505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13BB2398-AF94-4F4B-A8B7-C4DCBD05764C}"/>
              </a:ext>
            </a:extLst>
          </p:cNvPr>
          <p:cNvSpPr/>
          <p:nvPr/>
        </p:nvSpPr>
        <p:spPr>
          <a:xfrm>
            <a:off x="1762308" y="2358793"/>
            <a:ext cx="653143" cy="18505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625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53FB-6FBB-44F1-AD7A-541DA25FE96F}"/>
              </a:ext>
            </a:extLst>
          </p:cNvPr>
          <p:cNvSpPr>
            <a:spLocks noGrp="1"/>
          </p:cNvSpPr>
          <p:nvPr>
            <p:ph type="title"/>
          </p:nvPr>
        </p:nvSpPr>
        <p:spPr/>
        <p:txBody>
          <a:bodyPr/>
          <a:lstStyle/>
          <a:p>
            <a:pPr algn="ctr"/>
            <a:r>
              <a:rPr lang="en-US" dirty="0"/>
              <a:t>Add VirtualBox Extension Pack</a:t>
            </a:r>
          </a:p>
        </p:txBody>
      </p:sp>
      <p:sp>
        <p:nvSpPr>
          <p:cNvPr id="6" name="TextBox 5">
            <a:extLst>
              <a:ext uri="{FF2B5EF4-FFF2-40B4-BE49-F238E27FC236}">
                <a16:creationId xmlns:a16="http://schemas.microsoft.com/office/drawing/2014/main" id="{1897EFF3-C59B-428C-9BD9-78854FC06684}"/>
              </a:ext>
            </a:extLst>
          </p:cNvPr>
          <p:cNvSpPr txBox="1"/>
          <p:nvPr/>
        </p:nvSpPr>
        <p:spPr>
          <a:xfrm>
            <a:off x="217713" y="2310951"/>
            <a:ext cx="2830287" cy="2031325"/>
          </a:xfrm>
          <a:prstGeom prst="rect">
            <a:avLst/>
          </a:prstGeom>
          <a:noFill/>
        </p:spPr>
        <p:txBody>
          <a:bodyPr wrap="square" rtlCol="0">
            <a:spAutoFit/>
          </a:bodyPr>
          <a:lstStyle/>
          <a:p>
            <a:pPr marL="342900" indent="-342900">
              <a:buAutoNum type="arabicPeriod"/>
            </a:pPr>
            <a:r>
              <a:rPr lang="en-US" dirty="0"/>
              <a:t>Press the green ‘+’ button (see red arrow)</a:t>
            </a:r>
          </a:p>
          <a:p>
            <a:pPr marL="342900" indent="-342900">
              <a:buAutoNum type="arabicPeriod"/>
            </a:pPr>
            <a:r>
              <a:rPr lang="en-US" dirty="0"/>
              <a:t>Go to wherever you placed the extensions and select the extension pack</a:t>
            </a:r>
          </a:p>
          <a:p>
            <a:pPr marL="342900" indent="-342900">
              <a:buAutoNum type="arabicPeriod"/>
            </a:pPr>
            <a:r>
              <a:rPr lang="en-US" dirty="0"/>
              <a:t>Press ‘OK’</a:t>
            </a:r>
          </a:p>
        </p:txBody>
      </p:sp>
      <p:grpSp>
        <p:nvGrpSpPr>
          <p:cNvPr id="8" name="Group 7">
            <a:extLst>
              <a:ext uri="{FF2B5EF4-FFF2-40B4-BE49-F238E27FC236}">
                <a16:creationId xmlns:a16="http://schemas.microsoft.com/office/drawing/2014/main" id="{0BB59A8D-D4D4-4F97-8690-0E5F53B98FD4}"/>
              </a:ext>
            </a:extLst>
          </p:cNvPr>
          <p:cNvGrpSpPr/>
          <p:nvPr/>
        </p:nvGrpSpPr>
        <p:grpSpPr>
          <a:xfrm>
            <a:off x="3281806" y="1529043"/>
            <a:ext cx="7095238" cy="4485714"/>
            <a:chOff x="2548381" y="1186143"/>
            <a:chExt cx="7095238" cy="4485714"/>
          </a:xfrm>
        </p:grpSpPr>
        <p:pic>
          <p:nvPicPr>
            <p:cNvPr id="3" name="Picture 2">
              <a:extLst>
                <a:ext uri="{FF2B5EF4-FFF2-40B4-BE49-F238E27FC236}">
                  <a16:creationId xmlns:a16="http://schemas.microsoft.com/office/drawing/2014/main" id="{84CBE5E6-EC1E-45BF-8469-FF6854BECE80}"/>
                </a:ext>
              </a:extLst>
            </p:cNvPr>
            <p:cNvPicPr>
              <a:picLocks noChangeAspect="1"/>
            </p:cNvPicPr>
            <p:nvPr/>
          </p:nvPicPr>
          <p:blipFill>
            <a:blip r:embed="rId2"/>
            <a:stretch>
              <a:fillRect/>
            </a:stretch>
          </p:blipFill>
          <p:spPr>
            <a:xfrm>
              <a:off x="2548381" y="1186143"/>
              <a:ext cx="7095238" cy="4485714"/>
            </a:xfrm>
            <a:prstGeom prst="rect">
              <a:avLst/>
            </a:prstGeom>
          </p:spPr>
        </p:pic>
        <p:sp>
          <p:nvSpPr>
            <p:cNvPr id="5" name="Arrow: Down 4">
              <a:extLst>
                <a:ext uri="{FF2B5EF4-FFF2-40B4-BE49-F238E27FC236}">
                  <a16:creationId xmlns:a16="http://schemas.microsoft.com/office/drawing/2014/main" id="{B7ECEA2D-7B27-4AD8-8604-178A81825714}"/>
                </a:ext>
              </a:extLst>
            </p:cNvPr>
            <p:cNvSpPr/>
            <p:nvPr/>
          </p:nvSpPr>
          <p:spPr>
            <a:xfrm>
              <a:off x="8969829" y="2253992"/>
              <a:ext cx="250371" cy="59871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DC6AD4A5-88B6-48D3-8E1F-3A3022B53A2B}"/>
                </a:ext>
              </a:extLst>
            </p:cNvPr>
            <p:cNvSpPr/>
            <p:nvPr/>
          </p:nvSpPr>
          <p:spPr>
            <a:xfrm>
              <a:off x="7866289" y="4376707"/>
              <a:ext cx="250371" cy="59871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0997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90F2C-2A1B-46EB-A667-89FC590882AF}"/>
              </a:ext>
            </a:extLst>
          </p:cNvPr>
          <p:cNvPicPr>
            <a:picLocks noChangeAspect="1"/>
          </p:cNvPicPr>
          <p:nvPr/>
        </p:nvPicPr>
        <p:blipFill>
          <a:blip r:embed="rId2"/>
          <a:stretch>
            <a:fillRect/>
          </a:stretch>
        </p:blipFill>
        <p:spPr>
          <a:xfrm>
            <a:off x="2791238" y="1824237"/>
            <a:ext cx="8973578" cy="4357487"/>
          </a:xfrm>
          <a:prstGeom prst="rect">
            <a:avLst/>
          </a:prstGeom>
        </p:spPr>
      </p:pic>
      <p:sp>
        <p:nvSpPr>
          <p:cNvPr id="2" name="Title 1">
            <a:extLst>
              <a:ext uri="{FF2B5EF4-FFF2-40B4-BE49-F238E27FC236}">
                <a16:creationId xmlns:a16="http://schemas.microsoft.com/office/drawing/2014/main" id="{4A092FDE-5E35-4C14-B9BD-51BC4259A9D1}"/>
              </a:ext>
            </a:extLst>
          </p:cNvPr>
          <p:cNvSpPr>
            <a:spLocks noGrp="1"/>
          </p:cNvSpPr>
          <p:nvPr>
            <p:ph type="title"/>
          </p:nvPr>
        </p:nvSpPr>
        <p:spPr/>
        <p:txBody>
          <a:bodyPr/>
          <a:lstStyle/>
          <a:p>
            <a:pPr algn="ctr"/>
            <a:r>
              <a:rPr lang="en-US" dirty="0"/>
              <a:t>Insert Guest Additions CD</a:t>
            </a:r>
          </a:p>
        </p:txBody>
      </p:sp>
      <p:sp>
        <p:nvSpPr>
          <p:cNvPr id="5" name="Arrow: Left 4">
            <a:extLst>
              <a:ext uri="{FF2B5EF4-FFF2-40B4-BE49-F238E27FC236}">
                <a16:creationId xmlns:a16="http://schemas.microsoft.com/office/drawing/2014/main" id="{56E46968-EB19-4EEA-899E-0616D7D9D97D}"/>
              </a:ext>
            </a:extLst>
          </p:cNvPr>
          <p:cNvSpPr/>
          <p:nvPr/>
        </p:nvSpPr>
        <p:spPr>
          <a:xfrm>
            <a:off x="8486362" y="4530085"/>
            <a:ext cx="1828800" cy="56944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4234F0C-23FF-4FA3-AA14-9D9C4C2C83B7}"/>
              </a:ext>
            </a:extLst>
          </p:cNvPr>
          <p:cNvSpPr txBox="1"/>
          <p:nvPr/>
        </p:nvSpPr>
        <p:spPr>
          <a:xfrm>
            <a:off x="191597" y="1795776"/>
            <a:ext cx="2599641" cy="2585323"/>
          </a:xfrm>
          <a:prstGeom prst="rect">
            <a:avLst/>
          </a:prstGeom>
          <a:noFill/>
        </p:spPr>
        <p:txBody>
          <a:bodyPr wrap="square" rtlCol="0">
            <a:spAutoFit/>
          </a:bodyPr>
          <a:lstStyle/>
          <a:p>
            <a:r>
              <a:rPr lang="en-US" dirty="0">
                <a:latin typeface="Century Gothic" panose="020B0502020202020204" pitchFamily="34" charset="0"/>
              </a:rPr>
              <a:t>Click on the Guest Additions CD Image and you should get a box that comes up and that’s it.</a:t>
            </a:r>
          </a:p>
          <a:p>
            <a:endParaRPr lang="en-US" dirty="0">
              <a:latin typeface="Century Gothic" panose="020B0502020202020204" pitchFamily="34" charset="0"/>
            </a:endParaRPr>
          </a:p>
          <a:p>
            <a:r>
              <a:rPr lang="en-US" dirty="0">
                <a:latin typeface="Century Gothic" panose="020B0502020202020204" pitchFamily="34" charset="0"/>
              </a:rPr>
              <a:t>Don’t do this until you have fully installed the guest OS.</a:t>
            </a:r>
          </a:p>
        </p:txBody>
      </p:sp>
    </p:spTree>
    <p:extLst>
      <p:ext uri="{BB962C8B-B14F-4D97-AF65-F5344CB8AC3E}">
        <p14:creationId xmlns:p14="http://schemas.microsoft.com/office/powerpoint/2010/main" val="502566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BF11-C76E-431E-AAFA-E240BFA9B279}"/>
              </a:ext>
            </a:extLst>
          </p:cNvPr>
          <p:cNvSpPr>
            <a:spLocks noGrp="1"/>
          </p:cNvSpPr>
          <p:nvPr>
            <p:ph type="title"/>
          </p:nvPr>
        </p:nvSpPr>
        <p:spPr>
          <a:xfrm>
            <a:off x="838200" y="2719390"/>
            <a:ext cx="10515600" cy="908504"/>
          </a:xfrm>
        </p:spPr>
        <p:txBody>
          <a:bodyPr/>
          <a:lstStyle/>
          <a:p>
            <a:pPr algn="ctr"/>
            <a:r>
              <a:rPr lang="en-US" dirty="0"/>
              <a:t>Sharing Windows Folders</a:t>
            </a:r>
          </a:p>
        </p:txBody>
      </p:sp>
    </p:spTree>
    <p:extLst>
      <p:ext uri="{BB962C8B-B14F-4D97-AF65-F5344CB8AC3E}">
        <p14:creationId xmlns:p14="http://schemas.microsoft.com/office/powerpoint/2010/main" val="4225705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2E1E58-4D88-421D-B34A-958A1238AFAA}"/>
              </a:ext>
            </a:extLst>
          </p:cNvPr>
          <p:cNvPicPr>
            <a:picLocks noChangeAspect="1"/>
          </p:cNvPicPr>
          <p:nvPr/>
        </p:nvPicPr>
        <p:blipFill>
          <a:blip r:embed="rId2"/>
          <a:stretch>
            <a:fillRect/>
          </a:stretch>
        </p:blipFill>
        <p:spPr>
          <a:xfrm>
            <a:off x="3391238" y="1011220"/>
            <a:ext cx="5409524" cy="5476190"/>
          </a:xfrm>
          <a:prstGeom prst="rect">
            <a:avLst/>
          </a:prstGeom>
        </p:spPr>
      </p:pic>
      <p:sp>
        <p:nvSpPr>
          <p:cNvPr id="2" name="Title 1">
            <a:extLst>
              <a:ext uri="{FF2B5EF4-FFF2-40B4-BE49-F238E27FC236}">
                <a16:creationId xmlns:a16="http://schemas.microsoft.com/office/drawing/2014/main" id="{70B56027-F7A3-4401-8B89-B8A967C68632}"/>
              </a:ext>
            </a:extLst>
          </p:cNvPr>
          <p:cNvSpPr>
            <a:spLocks noGrp="1"/>
          </p:cNvSpPr>
          <p:nvPr>
            <p:ph type="title"/>
          </p:nvPr>
        </p:nvSpPr>
        <p:spPr/>
        <p:txBody>
          <a:bodyPr>
            <a:normAutofit/>
          </a:bodyPr>
          <a:lstStyle/>
          <a:p>
            <a:r>
              <a:rPr lang="en-US" dirty="0"/>
              <a:t>Step #1</a:t>
            </a:r>
          </a:p>
        </p:txBody>
      </p:sp>
      <p:pic>
        <p:nvPicPr>
          <p:cNvPr id="5" name="Content Placeholder 4">
            <a:extLst>
              <a:ext uri="{FF2B5EF4-FFF2-40B4-BE49-F238E27FC236}">
                <a16:creationId xmlns:a16="http://schemas.microsoft.com/office/drawing/2014/main" id="{65952B28-6E9C-4422-866A-F1BBE053A5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7710" y="1100565"/>
            <a:ext cx="7676579" cy="5757435"/>
          </a:xfrm>
        </p:spPr>
      </p:pic>
      <p:sp>
        <p:nvSpPr>
          <p:cNvPr id="6" name="Arrow: Left 5">
            <a:extLst>
              <a:ext uri="{FF2B5EF4-FFF2-40B4-BE49-F238E27FC236}">
                <a16:creationId xmlns:a16="http://schemas.microsoft.com/office/drawing/2014/main" id="{AD19D4CD-A38F-4F49-8388-1BA4A6AED9A1}"/>
              </a:ext>
            </a:extLst>
          </p:cNvPr>
          <p:cNvSpPr/>
          <p:nvPr/>
        </p:nvSpPr>
        <p:spPr>
          <a:xfrm>
            <a:off x="4204419" y="1398733"/>
            <a:ext cx="1352436" cy="432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click</a:t>
            </a:r>
          </a:p>
        </p:txBody>
      </p:sp>
      <p:sp>
        <p:nvSpPr>
          <p:cNvPr id="7" name="Arrow: Left 6">
            <a:extLst>
              <a:ext uri="{FF2B5EF4-FFF2-40B4-BE49-F238E27FC236}">
                <a16:creationId xmlns:a16="http://schemas.microsoft.com/office/drawing/2014/main" id="{0866C5A1-75FB-4B34-914C-1D848C3A50F3}"/>
              </a:ext>
            </a:extLst>
          </p:cNvPr>
          <p:cNvSpPr/>
          <p:nvPr/>
        </p:nvSpPr>
        <p:spPr>
          <a:xfrm>
            <a:off x="5556855" y="3122997"/>
            <a:ext cx="1352436" cy="43256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a:t>
            </a:r>
          </a:p>
        </p:txBody>
      </p:sp>
      <p:sp>
        <p:nvSpPr>
          <p:cNvPr id="8" name="Arrow: Left 7">
            <a:extLst>
              <a:ext uri="{FF2B5EF4-FFF2-40B4-BE49-F238E27FC236}">
                <a16:creationId xmlns:a16="http://schemas.microsoft.com/office/drawing/2014/main" id="{02054873-77EA-4C3E-B52F-44B9591633EB}"/>
              </a:ext>
            </a:extLst>
          </p:cNvPr>
          <p:cNvSpPr/>
          <p:nvPr/>
        </p:nvSpPr>
        <p:spPr>
          <a:xfrm>
            <a:off x="5589043" y="1850344"/>
            <a:ext cx="1352436" cy="432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a:t>
            </a:r>
          </a:p>
        </p:txBody>
      </p:sp>
    </p:spTree>
    <p:extLst>
      <p:ext uri="{BB962C8B-B14F-4D97-AF65-F5344CB8AC3E}">
        <p14:creationId xmlns:p14="http://schemas.microsoft.com/office/powerpoint/2010/main" val="1966073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3B8FDB-FFC4-4133-9440-CD3D36520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6099" y="1128682"/>
            <a:ext cx="4182518" cy="5293068"/>
          </a:xfrm>
          <a:prstGeom prst="rect">
            <a:avLst/>
          </a:prstGeom>
        </p:spPr>
      </p:pic>
      <p:sp>
        <p:nvSpPr>
          <p:cNvPr id="2" name="Title 1">
            <a:extLst>
              <a:ext uri="{FF2B5EF4-FFF2-40B4-BE49-F238E27FC236}">
                <a16:creationId xmlns:a16="http://schemas.microsoft.com/office/drawing/2014/main" id="{BD550A07-0392-418C-A97E-971AC78DEFC1}"/>
              </a:ext>
            </a:extLst>
          </p:cNvPr>
          <p:cNvSpPr>
            <a:spLocks noGrp="1"/>
          </p:cNvSpPr>
          <p:nvPr>
            <p:ph type="title"/>
          </p:nvPr>
        </p:nvSpPr>
        <p:spPr/>
        <p:txBody>
          <a:bodyPr>
            <a:normAutofit/>
          </a:bodyPr>
          <a:lstStyle/>
          <a:p>
            <a:r>
              <a:rPr lang="en-US" dirty="0"/>
              <a:t>Advanced Sharing</a:t>
            </a:r>
          </a:p>
        </p:txBody>
      </p:sp>
      <p:pic>
        <p:nvPicPr>
          <p:cNvPr id="5" name="Content Placeholder 4">
            <a:extLst>
              <a:ext uri="{FF2B5EF4-FFF2-40B4-BE49-F238E27FC236}">
                <a16:creationId xmlns:a16="http://schemas.microsoft.com/office/drawing/2014/main" id="{DC77E208-CFC1-4E98-B811-1EC13ECDF3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8230" y="1011220"/>
            <a:ext cx="4618256" cy="5840551"/>
          </a:xfrm>
        </p:spPr>
      </p:pic>
      <p:sp>
        <p:nvSpPr>
          <p:cNvPr id="6" name="Arrow: Left 5">
            <a:extLst>
              <a:ext uri="{FF2B5EF4-FFF2-40B4-BE49-F238E27FC236}">
                <a16:creationId xmlns:a16="http://schemas.microsoft.com/office/drawing/2014/main" id="{7664D91C-B7DF-4187-ABC4-A62A8092923E}"/>
              </a:ext>
            </a:extLst>
          </p:cNvPr>
          <p:cNvSpPr/>
          <p:nvPr/>
        </p:nvSpPr>
        <p:spPr>
          <a:xfrm>
            <a:off x="5393317" y="1905456"/>
            <a:ext cx="1357912" cy="4106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- 1</a:t>
            </a:r>
          </a:p>
        </p:txBody>
      </p:sp>
      <p:sp>
        <p:nvSpPr>
          <p:cNvPr id="7" name="Arrow: Left 6">
            <a:extLst>
              <a:ext uri="{FF2B5EF4-FFF2-40B4-BE49-F238E27FC236}">
                <a16:creationId xmlns:a16="http://schemas.microsoft.com/office/drawing/2014/main" id="{4FBA2C57-7274-40F9-9B96-BBDAA8DBC37C}"/>
              </a:ext>
            </a:extLst>
          </p:cNvPr>
          <p:cNvSpPr/>
          <p:nvPr/>
        </p:nvSpPr>
        <p:spPr>
          <a:xfrm rot="16200000">
            <a:off x="6845640" y="4354701"/>
            <a:ext cx="1304982" cy="4106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- 2</a:t>
            </a:r>
          </a:p>
        </p:txBody>
      </p:sp>
      <p:sp>
        <p:nvSpPr>
          <p:cNvPr id="8" name="Arrow: Left 7">
            <a:extLst>
              <a:ext uri="{FF2B5EF4-FFF2-40B4-BE49-F238E27FC236}">
                <a16:creationId xmlns:a16="http://schemas.microsoft.com/office/drawing/2014/main" id="{3A9B80E5-00D4-4000-B98B-52EE060FEF8A}"/>
              </a:ext>
            </a:extLst>
          </p:cNvPr>
          <p:cNvSpPr/>
          <p:nvPr/>
        </p:nvSpPr>
        <p:spPr>
          <a:xfrm rot="16200000">
            <a:off x="4307356" y="3864950"/>
            <a:ext cx="1206423" cy="4106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- 3</a:t>
            </a:r>
          </a:p>
        </p:txBody>
      </p:sp>
    </p:spTree>
    <p:extLst>
      <p:ext uri="{BB962C8B-B14F-4D97-AF65-F5344CB8AC3E}">
        <p14:creationId xmlns:p14="http://schemas.microsoft.com/office/powerpoint/2010/main" val="3418107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24E0815-27D1-47C5-82EF-E75BD6A7D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740" y="502666"/>
            <a:ext cx="4706520" cy="5852667"/>
          </a:xfrm>
          <a:prstGeom prst="rect">
            <a:avLst/>
          </a:prstGeom>
        </p:spPr>
      </p:pic>
      <p:sp>
        <p:nvSpPr>
          <p:cNvPr id="2" name="Title 1">
            <a:extLst>
              <a:ext uri="{FF2B5EF4-FFF2-40B4-BE49-F238E27FC236}">
                <a16:creationId xmlns:a16="http://schemas.microsoft.com/office/drawing/2014/main" id="{B2F154F4-6951-4E1C-925A-0E5C773F3F93}"/>
              </a:ext>
            </a:extLst>
          </p:cNvPr>
          <p:cNvSpPr>
            <a:spLocks noGrp="1"/>
          </p:cNvSpPr>
          <p:nvPr>
            <p:ph type="title"/>
          </p:nvPr>
        </p:nvSpPr>
        <p:spPr/>
        <p:txBody>
          <a:bodyPr>
            <a:normAutofit/>
          </a:bodyPr>
          <a:lstStyle/>
          <a:p>
            <a:pPr algn="l"/>
            <a:r>
              <a:rPr lang="en-US" dirty="0"/>
              <a:t>Permissions</a:t>
            </a:r>
          </a:p>
        </p:txBody>
      </p:sp>
      <p:pic>
        <p:nvPicPr>
          <p:cNvPr id="5" name="Content Placeholder 4">
            <a:extLst>
              <a:ext uri="{FF2B5EF4-FFF2-40B4-BE49-F238E27FC236}">
                <a16:creationId xmlns:a16="http://schemas.microsoft.com/office/drawing/2014/main" id="{66E2E3BC-9476-47A2-B366-A7D35128B3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4737" y="1004101"/>
            <a:ext cx="4702525" cy="5853899"/>
          </a:xfrm>
        </p:spPr>
      </p:pic>
      <p:sp>
        <p:nvSpPr>
          <p:cNvPr id="6" name="Arrow: Right 5">
            <a:extLst>
              <a:ext uri="{FF2B5EF4-FFF2-40B4-BE49-F238E27FC236}">
                <a16:creationId xmlns:a16="http://schemas.microsoft.com/office/drawing/2014/main" id="{33A3BE54-E761-4E9F-A8FF-0CA43CF946C5}"/>
              </a:ext>
            </a:extLst>
          </p:cNvPr>
          <p:cNvSpPr/>
          <p:nvPr/>
        </p:nvSpPr>
        <p:spPr>
          <a:xfrm>
            <a:off x="4922428" y="3510310"/>
            <a:ext cx="1779521" cy="919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‘Full Control’</a:t>
            </a:r>
          </a:p>
        </p:txBody>
      </p:sp>
      <p:sp>
        <p:nvSpPr>
          <p:cNvPr id="7" name="Arrow: Down 6">
            <a:extLst>
              <a:ext uri="{FF2B5EF4-FFF2-40B4-BE49-F238E27FC236}">
                <a16:creationId xmlns:a16="http://schemas.microsoft.com/office/drawing/2014/main" id="{F10414E6-4C9B-4F86-8617-D44E27C7DF41}"/>
              </a:ext>
            </a:extLst>
          </p:cNvPr>
          <p:cNvSpPr/>
          <p:nvPr/>
        </p:nvSpPr>
        <p:spPr>
          <a:xfrm>
            <a:off x="7539693" y="4770313"/>
            <a:ext cx="481840" cy="1040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1B505206-BB1B-4053-A4FC-D549121121A4}"/>
              </a:ext>
            </a:extLst>
          </p:cNvPr>
          <p:cNvSpPr/>
          <p:nvPr/>
        </p:nvSpPr>
        <p:spPr>
          <a:xfrm rot="16200000">
            <a:off x="4472529" y="5531396"/>
            <a:ext cx="481840" cy="10403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058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C6162-4E65-4D7F-937F-1BE1E1608DF0}"/>
              </a:ext>
            </a:extLst>
          </p:cNvPr>
          <p:cNvPicPr>
            <a:picLocks noChangeAspect="1"/>
          </p:cNvPicPr>
          <p:nvPr/>
        </p:nvPicPr>
        <p:blipFill>
          <a:blip r:embed="rId2"/>
          <a:stretch>
            <a:fillRect/>
          </a:stretch>
        </p:blipFill>
        <p:spPr>
          <a:xfrm>
            <a:off x="4212290" y="1376649"/>
            <a:ext cx="3457143" cy="4580952"/>
          </a:xfrm>
          <a:prstGeom prst="rect">
            <a:avLst/>
          </a:prstGeom>
        </p:spPr>
      </p:pic>
      <p:sp>
        <p:nvSpPr>
          <p:cNvPr id="2" name="Title 1">
            <a:extLst>
              <a:ext uri="{FF2B5EF4-FFF2-40B4-BE49-F238E27FC236}">
                <a16:creationId xmlns:a16="http://schemas.microsoft.com/office/drawing/2014/main" id="{2A505F93-E3D8-4923-8BC2-E7B3B3A6EC7E}"/>
              </a:ext>
            </a:extLst>
          </p:cNvPr>
          <p:cNvSpPr>
            <a:spLocks noGrp="1"/>
          </p:cNvSpPr>
          <p:nvPr>
            <p:ph type="title"/>
          </p:nvPr>
        </p:nvSpPr>
        <p:spPr/>
        <p:txBody>
          <a:bodyPr>
            <a:normAutofit/>
          </a:bodyPr>
          <a:lstStyle/>
          <a:p>
            <a:pPr algn="l"/>
            <a:r>
              <a:rPr lang="en-US" dirty="0"/>
              <a:t>Caching</a:t>
            </a:r>
          </a:p>
        </p:txBody>
      </p:sp>
      <p:pic>
        <p:nvPicPr>
          <p:cNvPr id="4" name="Content Placeholder 4">
            <a:extLst>
              <a:ext uri="{FF2B5EF4-FFF2-40B4-BE49-F238E27FC236}">
                <a16:creationId xmlns:a16="http://schemas.microsoft.com/office/drawing/2014/main" id="{4F5B7303-937C-43E5-996F-9CF607B545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81397" y="1003603"/>
            <a:ext cx="4629205" cy="5854397"/>
          </a:xfrm>
        </p:spPr>
      </p:pic>
      <p:sp>
        <p:nvSpPr>
          <p:cNvPr id="5" name="Arrow: Down 4">
            <a:extLst>
              <a:ext uri="{FF2B5EF4-FFF2-40B4-BE49-F238E27FC236}">
                <a16:creationId xmlns:a16="http://schemas.microsoft.com/office/drawing/2014/main" id="{FC38A9EB-EC26-4017-BA1A-09F6634DF1FD}"/>
              </a:ext>
            </a:extLst>
          </p:cNvPr>
          <p:cNvSpPr/>
          <p:nvPr/>
        </p:nvSpPr>
        <p:spPr>
          <a:xfrm>
            <a:off x="5738270" y="3550026"/>
            <a:ext cx="405184" cy="7556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43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5BBAEA-2111-4000-A65C-7D40BFEACE5A}"/>
              </a:ext>
            </a:extLst>
          </p:cNvPr>
          <p:cNvSpPr>
            <a:spLocks noGrp="1"/>
          </p:cNvSpPr>
          <p:nvPr>
            <p:ph type="title"/>
          </p:nvPr>
        </p:nvSpPr>
        <p:spPr>
          <a:xfrm>
            <a:off x="870282" y="1442807"/>
            <a:ext cx="9517798" cy="2187019"/>
          </a:xfrm>
        </p:spPr>
        <p:txBody>
          <a:bodyPr>
            <a:normAutofit fontScale="90000"/>
          </a:bodyPr>
          <a:lstStyle/>
          <a:p>
            <a:pPr algn="ctr"/>
            <a:br>
              <a:rPr lang="en-US" b="1" dirty="0">
                <a:latin typeface="Century Gothic" panose="020B0502020202020204" pitchFamily="34" charset="0"/>
              </a:rPr>
            </a:br>
            <a:br>
              <a:rPr lang="en-US" b="1" dirty="0">
                <a:latin typeface="Century Gothic" panose="020B0502020202020204" pitchFamily="34" charset="0"/>
              </a:rPr>
            </a:br>
            <a:r>
              <a:rPr lang="en-US" b="1" dirty="0">
                <a:latin typeface="Century Gothic" panose="020B0502020202020204" pitchFamily="34" charset="0"/>
              </a:rPr>
              <a:t>LAB 0 </a:t>
            </a:r>
            <a:br>
              <a:rPr lang="en-US" b="1" dirty="0">
                <a:latin typeface="Century Gothic" panose="020B0502020202020204" pitchFamily="34" charset="0"/>
              </a:rPr>
            </a:br>
            <a:br>
              <a:rPr lang="en-US" b="1" dirty="0">
                <a:latin typeface="Century Gothic" panose="020B0502020202020204" pitchFamily="34" charset="0"/>
              </a:rPr>
            </a:br>
            <a:br>
              <a:rPr lang="en-US" b="1" dirty="0">
                <a:latin typeface="Century Gothic" panose="020B0502020202020204" pitchFamily="34" charset="0"/>
              </a:rPr>
            </a:br>
            <a:br>
              <a:rPr lang="en-US" b="1" dirty="0">
                <a:latin typeface="Century Gothic" panose="020B0502020202020204" pitchFamily="34" charset="0"/>
              </a:rPr>
            </a:br>
            <a:r>
              <a:rPr lang="en-US" dirty="0">
                <a:latin typeface="Century Gothic" panose="020B0502020202020204" pitchFamily="34" charset="0"/>
              </a:rPr>
              <a:t>Ubuntu Installation and </a:t>
            </a:r>
            <a:br>
              <a:rPr lang="en-US" dirty="0">
                <a:latin typeface="Century Gothic" panose="020B0502020202020204" pitchFamily="34" charset="0"/>
              </a:rPr>
            </a:br>
            <a:r>
              <a:rPr lang="en-US" dirty="0">
                <a:latin typeface="Century Gothic" panose="020B0502020202020204" pitchFamily="34" charset="0"/>
              </a:rPr>
              <a:t>Root Password Install</a:t>
            </a:r>
            <a:br>
              <a:rPr lang="en-US" dirty="0">
                <a:latin typeface="Century Gothic" panose="020B0502020202020204" pitchFamily="34" charset="0"/>
              </a:rPr>
            </a:br>
            <a:endParaRPr lang="en-US" dirty="0">
              <a:latin typeface="Century Gothic" panose="020B0502020202020204" pitchFamily="34" charset="0"/>
            </a:endParaRPr>
          </a:p>
        </p:txBody>
      </p:sp>
    </p:spTree>
    <p:extLst>
      <p:ext uri="{BB962C8B-B14F-4D97-AF65-F5344CB8AC3E}">
        <p14:creationId xmlns:p14="http://schemas.microsoft.com/office/powerpoint/2010/main" val="4006947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EDB816-5378-4AF4-9A27-A8C08CE2C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604" y="505714"/>
            <a:ext cx="5986791" cy="5846571"/>
          </a:xfrm>
          <a:prstGeom prst="rect">
            <a:avLst/>
          </a:prstGeom>
        </p:spPr>
      </p:pic>
      <p:sp>
        <p:nvSpPr>
          <p:cNvPr id="2" name="Title 1">
            <a:extLst>
              <a:ext uri="{FF2B5EF4-FFF2-40B4-BE49-F238E27FC236}">
                <a16:creationId xmlns:a16="http://schemas.microsoft.com/office/drawing/2014/main" id="{59C94781-BBB2-48D6-93F5-24C67360B27F}"/>
              </a:ext>
            </a:extLst>
          </p:cNvPr>
          <p:cNvSpPr>
            <a:spLocks noGrp="1"/>
          </p:cNvSpPr>
          <p:nvPr>
            <p:ph type="title"/>
          </p:nvPr>
        </p:nvSpPr>
        <p:spPr/>
        <p:txBody>
          <a:bodyPr>
            <a:normAutofit/>
          </a:bodyPr>
          <a:lstStyle/>
          <a:p>
            <a:pPr algn="l"/>
            <a:r>
              <a:rPr lang="en-US" dirty="0"/>
              <a:t>Caching</a:t>
            </a:r>
          </a:p>
        </p:txBody>
      </p:sp>
      <p:pic>
        <p:nvPicPr>
          <p:cNvPr id="9" name="Content Placeholder 8">
            <a:extLst>
              <a:ext uri="{FF2B5EF4-FFF2-40B4-BE49-F238E27FC236}">
                <a16:creationId xmlns:a16="http://schemas.microsoft.com/office/drawing/2014/main" id="{FE130EC5-B5A1-4724-9578-36DC91896F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00929" y="1012722"/>
            <a:ext cx="5990142" cy="5845278"/>
          </a:xfrm>
        </p:spPr>
      </p:pic>
      <p:sp>
        <p:nvSpPr>
          <p:cNvPr id="10" name="Arrow: Down 9">
            <a:extLst>
              <a:ext uri="{FF2B5EF4-FFF2-40B4-BE49-F238E27FC236}">
                <a16:creationId xmlns:a16="http://schemas.microsoft.com/office/drawing/2014/main" id="{43EC80E4-2285-4EE7-AE74-62316E4FD7F3}"/>
              </a:ext>
            </a:extLst>
          </p:cNvPr>
          <p:cNvSpPr/>
          <p:nvPr/>
        </p:nvSpPr>
        <p:spPr>
          <a:xfrm>
            <a:off x="6975722" y="4717292"/>
            <a:ext cx="503741" cy="10403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112480-7F41-4FC2-ADA1-40706BD3D7A7}"/>
              </a:ext>
            </a:extLst>
          </p:cNvPr>
          <p:cNvSpPr txBox="1"/>
          <p:nvPr/>
        </p:nvSpPr>
        <p:spPr>
          <a:xfrm>
            <a:off x="262822" y="1385289"/>
            <a:ext cx="2606313" cy="1200329"/>
          </a:xfrm>
          <a:prstGeom prst="rect">
            <a:avLst/>
          </a:prstGeom>
          <a:noFill/>
        </p:spPr>
        <p:txBody>
          <a:bodyPr wrap="square" rtlCol="0">
            <a:spAutoFit/>
          </a:bodyPr>
          <a:lstStyle/>
          <a:p>
            <a:r>
              <a:rPr lang="en-US" dirty="0"/>
              <a:t>After this, type in your terminal window:</a:t>
            </a:r>
          </a:p>
          <a:p>
            <a:endParaRPr lang="en-US" dirty="0"/>
          </a:p>
          <a:p>
            <a:r>
              <a:rPr lang="en-US" dirty="0"/>
              <a:t>‘</a:t>
            </a:r>
            <a:r>
              <a:rPr lang="en-US" b="1" dirty="0" err="1">
                <a:solidFill>
                  <a:srgbClr val="0070C0"/>
                </a:solidFill>
              </a:rPr>
              <a:t>sudo</a:t>
            </a:r>
            <a:r>
              <a:rPr lang="en-US" b="1" dirty="0">
                <a:solidFill>
                  <a:srgbClr val="0070C0"/>
                </a:solidFill>
              </a:rPr>
              <a:t> shutdown –r now</a:t>
            </a:r>
            <a:r>
              <a:rPr lang="en-US" dirty="0"/>
              <a:t>’</a:t>
            </a:r>
          </a:p>
        </p:txBody>
      </p:sp>
    </p:spTree>
    <p:extLst>
      <p:ext uri="{BB962C8B-B14F-4D97-AF65-F5344CB8AC3E}">
        <p14:creationId xmlns:p14="http://schemas.microsoft.com/office/powerpoint/2010/main" val="4010086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5ABEAA-0DDD-4FC3-9840-7E8E728B0498}"/>
              </a:ext>
            </a:extLst>
          </p:cNvPr>
          <p:cNvPicPr>
            <a:picLocks noChangeAspect="1"/>
          </p:cNvPicPr>
          <p:nvPr/>
        </p:nvPicPr>
        <p:blipFill>
          <a:blip r:embed="rId2"/>
          <a:stretch>
            <a:fillRect/>
          </a:stretch>
        </p:blipFill>
        <p:spPr>
          <a:xfrm>
            <a:off x="4367428" y="1138524"/>
            <a:ext cx="3909797" cy="5180750"/>
          </a:xfrm>
          <a:prstGeom prst="rect">
            <a:avLst/>
          </a:prstGeom>
        </p:spPr>
      </p:pic>
      <p:sp>
        <p:nvSpPr>
          <p:cNvPr id="2" name="Title 1">
            <a:extLst>
              <a:ext uri="{FF2B5EF4-FFF2-40B4-BE49-F238E27FC236}">
                <a16:creationId xmlns:a16="http://schemas.microsoft.com/office/drawing/2014/main" id="{A1BBB478-25E5-4F5F-A850-F8A8D1BB1EFA}"/>
              </a:ext>
            </a:extLst>
          </p:cNvPr>
          <p:cNvSpPr>
            <a:spLocks noGrp="1"/>
          </p:cNvSpPr>
          <p:nvPr>
            <p:ph type="title"/>
          </p:nvPr>
        </p:nvSpPr>
        <p:spPr/>
        <p:txBody>
          <a:bodyPr>
            <a:normAutofit/>
          </a:bodyPr>
          <a:lstStyle/>
          <a:p>
            <a:pPr algn="l"/>
            <a:r>
              <a:rPr lang="en-US" dirty="0"/>
              <a:t>Close Out</a:t>
            </a:r>
          </a:p>
        </p:txBody>
      </p:sp>
      <p:pic>
        <p:nvPicPr>
          <p:cNvPr id="5" name="Content Placeholder 4">
            <a:extLst>
              <a:ext uri="{FF2B5EF4-FFF2-40B4-BE49-F238E27FC236}">
                <a16:creationId xmlns:a16="http://schemas.microsoft.com/office/drawing/2014/main" id="{CBD05F8A-06F6-47B4-8475-E3BC77E41E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31901" y="1011220"/>
            <a:ext cx="4528197" cy="5816556"/>
          </a:xfrm>
        </p:spPr>
      </p:pic>
      <p:sp>
        <p:nvSpPr>
          <p:cNvPr id="6" name="Arrow: Down 5">
            <a:extLst>
              <a:ext uri="{FF2B5EF4-FFF2-40B4-BE49-F238E27FC236}">
                <a16:creationId xmlns:a16="http://schemas.microsoft.com/office/drawing/2014/main" id="{4CA4E93F-8853-42C3-8810-AE15B443D661}"/>
              </a:ext>
            </a:extLst>
          </p:cNvPr>
          <p:cNvSpPr/>
          <p:nvPr/>
        </p:nvSpPr>
        <p:spPr>
          <a:xfrm>
            <a:off x="5612335" y="5376726"/>
            <a:ext cx="416134" cy="59134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8446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D6123-C817-4E43-AD61-786B5B2A2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980" y="1742408"/>
            <a:ext cx="6852498" cy="4767485"/>
          </a:xfrm>
          <a:prstGeom prst="rect">
            <a:avLst/>
          </a:prstGeom>
        </p:spPr>
      </p:pic>
      <p:sp>
        <p:nvSpPr>
          <p:cNvPr id="2" name="Title 1">
            <a:extLst>
              <a:ext uri="{FF2B5EF4-FFF2-40B4-BE49-F238E27FC236}">
                <a16:creationId xmlns:a16="http://schemas.microsoft.com/office/drawing/2014/main" id="{D847643F-C36E-4042-8EA5-60686C8DFDC3}"/>
              </a:ext>
            </a:extLst>
          </p:cNvPr>
          <p:cNvSpPr>
            <a:spLocks noGrp="1"/>
          </p:cNvSpPr>
          <p:nvPr>
            <p:ph type="title"/>
          </p:nvPr>
        </p:nvSpPr>
        <p:spPr/>
        <p:txBody>
          <a:bodyPr>
            <a:normAutofit/>
          </a:bodyPr>
          <a:lstStyle/>
          <a:p>
            <a:r>
              <a:rPr lang="en-US" b="1" dirty="0"/>
              <a:t>Configuring Delay Before Lock</a:t>
            </a:r>
          </a:p>
        </p:txBody>
      </p:sp>
      <p:pic>
        <p:nvPicPr>
          <p:cNvPr id="5" name="Content Placeholder 4">
            <a:extLst>
              <a:ext uri="{FF2B5EF4-FFF2-40B4-BE49-F238E27FC236}">
                <a16:creationId xmlns:a16="http://schemas.microsoft.com/office/drawing/2014/main" id="{DEA9E309-8825-416C-B914-553798BB7F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0980" y="1808569"/>
            <a:ext cx="6850040" cy="4770852"/>
          </a:xfrm>
        </p:spPr>
      </p:pic>
      <p:sp>
        <p:nvSpPr>
          <p:cNvPr id="6" name="Arrow: Left 5">
            <a:extLst>
              <a:ext uri="{FF2B5EF4-FFF2-40B4-BE49-F238E27FC236}">
                <a16:creationId xmlns:a16="http://schemas.microsoft.com/office/drawing/2014/main" id="{BF1F010A-1E04-4E71-A655-D662DB7961A3}"/>
              </a:ext>
            </a:extLst>
          </p:cNvPr>
          <p:cNvSpPr/>
          <p:nvPr/>
        </p:nvSpPr>
        <p:spPr>
          <a:xfrm>
            <a:off x="4142157" y="1742408"/>
            <a:ext cx="2872854" cy="40143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 to ‘System Settings’</a:t>
            </a:r>
          </a:p>
        </p:txBody>
      </p:sp>
      <p:sp>
        <p:nvSpPr>
          <p:cNvPr id="7" name="Arrow: Up 6">
            <a:extLst>
              <a:ext uri="{FF2B5EF4-FFF2-40B4-BE49-F238E27FC236}">
                <a16:creationId xmlns:a16="http://schemas.microsoft.com/office/drawing/2014/main" id="{ABA5975C-7872-4709-B0BE-A52B68E63F33}"/>
              </a:ext>
            </a:extLst>
          </p:cNvPr>
          <p:cNvSpPr/>
          <p:nvPr/>
        </p:nvSpPr>
        <p:spPr>
          <a:xfrm>
            <a:off x="3883396" y="3429000"/>
            <a:ext cx="517521" cy="106749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EB24FB8-F4FC-4758-A1BC-3BD900904395}"/>
              </a:ext>
            </a:extLst>
          </p:cNvPr>
          <p:cNvSpPr txBox="1"/>
          <p:nvPr/>
        </p:nvSpPr>
        <p:spPr>
          <a:xfrm>
            <a:off x="210195" y="3244334"/>
            <a:ext cx="2709080" cy="369332"/>
          </a:xfrm>
          <a:prstGeom prst="rect">
            <a:avLst/>
          </a:prstGeom>
          <a:noFill/>
        </p:spPr>
        <p:txBody>
          <a:bodyPr wrap="square" rtlCol="0">
            <a:spAutoFit/>
          </a:bodyPr>
          <a:lstStyle/>
          <a:p>
            <a:r>
              <a:rPr lang="en-US" b="1" dirty="0">
                <a:solidFill>
                  <a:srgbClr val="FF0000"/>
                </a:solidFill>
              </a:rPr>
              <a:t>Open ‘Brightness &amp; Lock’</a:t>
            </a:r>
          </a:p>
        </p:txBody>
      </p:sp>
    </p:spTree>
    <p:extLst>
      <p:ext uri="{BB962C8B-B14F-4D97-AF65-F5344CB8AC3E}">
        <p14:creationId xmlns:p14="http://schemas.microsoft.com/office/powerpoint/2010/main" val="2650289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FFB857-67F8-4DE8-95EC-A6B6F4176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44" y="1039161"/>
            <a:ext cx="10516511" cy="4779678"/>
          </a:xfrm>
          <a:prstGeom prst="rect">
            <a:avLst/>
          </a:prstGeom>
        </p:spPr>
      </p:pic>
      <p:sp>
        <p:nvSpPr>
          <p:cNvPr id="2" name="Title 1">
            <a:extLst>
              <a:ext uri="{FF2B5EF4-FFF2-40B4-BE49-F238E27FC236}">
                <a16:creationId xmlns:a16="http://schemas.microsoft.com/office/drawing/2014/main" id="{30B60B38-8D58-43B4-92EC-BACBCCB21765}"/>
              </a:ext>
            </a:extLst>
          </p:cNvPr>
          <p:cNvSpPr>
            <a:spLocks noGrp="1"/>
          </p:cNvSpPr>
          <p:nvPr>
            <p:ph type="title"/>
          </p:nvPr>
        </p:nvSpPr>
        <p:spPr/>
        <p:txBody>
          <a:bodyPr>
            <a:normAutofit/>
          </a:bodyPr>
          <a:lstStyle/>
          <a:p>
            <a:r>
              <a:rPr lang="en-US" b="1" dirty="0"/>
              <a:t>Brightness &amp; Lock</a:t>
            </a:r>
          </a:p>
        </p:txBody>
      </p:sp>
      <p:pic>
        <p:nvPicPr>
          <p:cNvPr id="5" name="Content Placeholder 4">
            <a:extLst>
              <a:ext uri="{FF2B5EF4-FFF2-40B4-BE49-F238E27FC236}">
                <a16:creationId xmlns:a16="http://schemas.microsoft.com/office/drawing/2014/main" id="{CFCF3C48-B821-4936-AB9B-C91CD067AD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086522"/>
            <a:ext cx="10515600" cy="4779818"/>
          </a:xfrm>
        </p:spPr>
      </p:pic>
      <p:sp>
        <p:nvSpPr>
          <p:cNvPr id="6" name="Arrow: Right 5">
            <a:extLst>
              <a:ext uri="{FF2B5EF4-FFF2-40B4-BE49-F238E27FC236}">
                <a16:creationId xmlns:a16="http://schemas.microsoft.com/office/drawing/2014/main" id="{298918FE-1FA1-4BD7-AE54-B4F1641E89BE}"/>
              </a:ext>
            </a:extLst>
          </p:cNvPr>
          <p:cNvSpPr/>
          <p:nvPr/>
        </p:nvSpPr>
        <p:spPr>
          <a:xfrm>
            <a:off x="350429" y="1188172"/>
            <a:ext cx="531119" cy="26282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FA9D1A-8C2E-442B-982A-5D5088E14DE1}"/>
              </a:ext>
            </a:extLst>
          </p:cNvPr>
          <p:cNvSpPr txBox="1"/>
          <p:nvPr/>
        </p:nvSpPr>
        <p:spPr>
          <a:xfrm>
            <a:off x="246396" y="1319583"/>
            <a:ext cx="635152" cy="369332"/>
          </a:xfrm>
          <a:prstGeom prst="rect">
            <a:avLst/>
          </a:prstGeom>
          <a:noFill/>
        </p:spPr>
        <p:txBody>
          <a:bodyPr wrap="square" rtlCol="0">
            <a:spAutoFit/>
          </a:bodyPr>
          <a:lstStyle/>
          <a:p>
            <a:r>
              <a:rPr lang="en-US" dirty="0"/>
              <a:t>EXIT</a:t>
            </a:r>
          </a:p>
        </p:txBody>
      </p:sp>
    </p:spTree>
    <p:extLst>
      <p:ext uri="{BB962C8B-B14F-4D97-AF65-F5344CB8AC3E}">
        <p14:creationId xmlns:p14="http://schemas.microsoft.com/office/powerpoint/2010/main" val="2973472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17AB12-7D21-4E7A-B3E1-A83F66FD3E6E}"/>
              </a:ext>
            </a:extLst>
          </p:cNvPr>
          <p:cNvPicPr>
            <a:picLocks noChangeAspect="1"/>
          </p:cNvPicPr>
          <p:nvPr/>
        </p:nvPicPr>
        <p:blipFill>
          <a:blip r:embed="rId2"/>
          <a:stretch>
            <a:fillRect/>
          </a:stretch>
        </p:blipFill>
        <p:spPr>
          <a:xfrm>
            <a:off x="1344276" y="1064303"/>
            <a:ext cx="10009524" cy="5428571"/>
          </a:xfrm>
          <a:prstGeom prst="rect">
            <a:avLst/>
          </a:prstGeom>
        </p:spPr>
      </p:pic>
      <p:sp>
        <p:nvSpPr>
          <p:cNvPr id="2" name="Title 1">
            <a:extLst>
              <a:ext uri="{FF2B5EF4-FFF2-40B4-BE49-F238E27FC236}">
                <a16:creationId xmlns:a16="http://schemas.microsoft.com/office/drawing/2014/main" id="{0A8F34C1-AC55-4C04-9561-FB7E870820DB}"/>
              </a:ext>
            </a:extLst>
          </p:cNvPr>
          <p:cNvSpPr>
            <a:spLocks noGrp="1"/>
          </p:cNvSpPr>
          <p:nvPr>
            <p:ph type="title"/>
          </p:nvPr>
        </p:nvSpPr>
        <p:spPr>
          <a:xfrm>
            <a:off x="838199" y="88144"/>
            <a:ext cx="10515600" cy="646094"/>
          </a:xfrm>
        </p:spPr>
        <p:txBody>
          <a:bodyPr>
            <a:normAutofit fontScale="90000"/>
          </a:bodyPr>
          <a:lstStyle/>
          <a:p>
            <a:r>
              <a:rPr lang="en-US" b="1" dirty="0"/>
              <a:t>Configuring Autologin</a:t>
            </a:r>
            <a:br>
              <a:rPr lang="en-US" b="1" dirty="0"/>
            </a:br>
            <a:r>
              <a:rPr lang="en-US" b="1" dirty="0"/>
              <a:t>(Ubuntu 18.10.x)</a:t>
            </a:r>
          </a:p>
        </p:txBody>
      </p:sp>
      <p:pic>
        <p:nvPicPr>
          <p:cNvPr id="5" name="Content Placeholder 4">
            <a:extLst>
              <a:ext uri="{FF2B5EF4-FFF2-40B4-BE49-F238E27FC236}">
                <a16:creationId xmlns:a16="http://schemas.microsoft.com/office/drawing/2014/main" id="{B5DFE4D6-AE08-497B-934C-932EB77FAA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8634" y="1450946"/>
            <a:ext cx="6854731" cy="4843463"/>
          </a:xfrm>
        </p:spPr>
      </p:pic>
      <p:sp>
        <p:nvSpPr>
          <p:cNvPr id="6" name="Arrow: Right 5">
            <a:extLst>
              <a:ext uri="{FF2B5EF4-FFF2-40B4-BE49-F238E27FC236}">
                <a16:creationId xmlns:a16="http://schemas.microsoft.com/office/drawing/2014/main" id="{0B94DFDD-CB6D-4A84-8F31-6FABD2DC2F47}"/>
              </a:ext>
            </a:extLst>
          </p:cNvPr>
          <p:cNvSpPr/>
          <p:nvPr/>
        </p:nvSpPr>
        <p:spPr>
          <a:xfrm>
            <a:off x="7865439" y="4145692"/>
            <a:ext cx="956345" cy="29361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8452EE4F-F90C-4BA8-AB7D-9ECC6D52F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034" y="1603346"/>
            <a:ext cx="6854731" cy="4843463"/>
          </a:xfrm>
        </p:spPr>
      </p:pic>
    </p:spTree>
    <p:extLst>
      <p:ext uri="{BB962C8B-B14F-4D97-AF65-F5344CB8AC3E}">
        <p14:creationId xmlns:p14="http://schemas.microsoft.com/office/powerpoint/2010/main" val="1572448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459462-B88C-498A-A34D-D0C55942D448}"/>
              </a:ext>
            </a:extLst>
          </p:cNvPr>
          <p:cNvPicPr>
            <a:picLocks noChangeAspect="1"/>
          </p:cNvPicPr>
          <p:nvPr/>
        </p:nvPicPr>
        <p:blipFill>
          <a:blip r:embed="rId2"/>
          <a:stretch>
            <a:fillRect/>
          </a:stretch>
        </p:blipFill>
        <p:spPr>
          <a:xfrm>
            <a:off x="3400629" y="889961"/>
            <a:ext cx="5390741" cy="5602913"/>
          </a:xfrm>
          <a:prstGeom prst="rect">
            <a:avLst/>
          </a:prstGeom>
        </p:spPr>
      </p:pic>
      <p:sp>
        <p:nvSpPr>
          <p:cNvPr id="2" name="Title 1">
            <a:extLst>
              <a:ext uri="{FF2B5EF4-FFF2-40B4-BE49-F238E27FC236}">
                <a16:creationId xmlns:a16="http://schemas.microsoft.com/office/drawing/2014/main" id="{5FE29312-FACB-4011-991B-AB25120AC61B}"/>
              </a:ext>
            </a:extLst>
          </p:cNvPr>
          <p:cNvSpPr>
            <a:spLocks noGrp="1"/>
          </p:cNvSpPr>
          <p:nvPr>
            <p:ph type="title"/>
          </p:nvPr>
        </p:nvSpPr>
        <p:spPr/>
        <p:txBody>
          <a:bodyPr>
            <a:normAutofit/>
          </a:bodyPr>
          <a:lstStyle/>
          <a:p>
            <a:r>
              <a:rPr lang="en-US" b="1" dirty="0"/>
              <a:t>Settings/Details</a:t>
            </a:r>
          </a:p>
        </p:txBody>
      </p:sp>
      <p:sp>
        <p:nvSpPr>
          <p:cNvPr id="6" name="Arrow: Up 5">
            <a:extLst>
              <a:ext uri="{FF2B5EF4-FFF2-40B4-BE49-F238E27FC236}">
                <a16:creationId xmlns:a16="http://schemas.microsoft.com/office/drawing/2014/main" id="{DA94D807-9B40-44CC-9FEB-850A964B74D7}"/>
              </a:ext>
            </a:extLst>
          </p:cNvPr>
          <p:cNvSpPr/>
          <p:nvPr/>
        </p:nvSpPr>
        <p:spPr>
          <a:xfrm>
            <a:off x="7303405" y="1213008"/>
            <a:ext cx="251669" cy="64609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3EE50944-FA83-47B2-9B9F-89B1C6643B07}"/>
              </a:ext>
            </a:extLst>
          </p:cNvPr>
          <p:cNvSpPr/>
          <p:nvPr/>
        </p:nvSpPr>
        <p:spPr>
          <a:xfrm rot="16200000">
            <a:off x="7148996" y="4010633"/>
            <a:ext cx="251669" cy="64609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967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D838E-F568-46A4-913E-41A3BCB5F989}"/>
              </a:ext>
            </a:extLst>
          </p:cNvPr>
          <p:cNvSpPr>
            <a:spLocks noGrp="1"/>
          </p:cNvSpPr>
          <p:nvPr>
            <p:ph type="title"/>
          </p:nvPr>
        </p:nvSpPr>
        <p:spPr/>
        <p:txBody>
          <a:bodyPr>
            <a:normAutofit/>
          </a:bodyPr>
          <a:lstStyle/>
          <a:p>
            <a:r>
              <a:rPr lang="en-US" b="1" dirty="0"/>
              <a:t>Reboot Ubuntu</a:t>
            </a:r>
          </a:p>
        </p:txBody>
      </p:sp>
      <p:sp>
        <p:nvSpPr>
          <p:cNvPr id="3" name="Content Placeholder 2">
            <a:extLst>
              <a:ext uri="{FF2B5EF4-FFF2-40B4-BE49-F238E27FC236}">
                <a16:creationId xmlns:a16="http://schemas.microsoft.com/office/drawing/2014/main" id="{AF076B0F-4B3A-4352-836F-EEB9FCA0F017}"/>
              </a:ext>
            </a:extLst>
          </p:cNvPr>
          <p:cNvSpPr>
            <a:spLocks noGrp="1"/>
          </p:cNvSpPr>
          <p:nvPr>
            <p:ph idx="1"/>
          </p:nvPr>
        </p:nvSpPr>
        <p:spPr/>
        <p:txBody>
          <a:bodyPr/>
          <a:lstStyle/>
          <a:p>
            <a:r>
              <a:rPr lang="en-US" sz="3200" dirty="0"/>
              <a:t>Type the following:  ‘</a:t>
            </a:r>
            <a:r>
              <a:rPr lang="en-US" sz="3200" b="1" dirty="0" err="1">
                <a:solidFill>
                  <a:srgbClr val="0070C0"/>
                </a:solidFill>
              </a:rPr>
              <a:t>sudo</a:t>
            </a:r>
            <a:r>
              <a:rPr lang="en-US" sz="3200" b="1" dirty="0">
                <a:solidFill>
                  <a:srgbClr val="0070C0"/>
                </a:solidFill>
              </a:rPr>
              <a:t> shutdown –r now</a:t>
            </a:r>
            <a:r>
              <a:rPr lang="en-US" sz="3200" dirty="0"/>
              <a:t>’</a:t>
            </a:r>
          </a:p>
          <a:p>
            <a:endParaRPr lang="en-US" dirty="0"/>
          </a:p>
          <a:p>
            <a:pPr lvl="1"/>
            <a:r>
              <a:rPr lang="en-US" dirty="0"/>
              <a:t> </a:t>
            </a:r>
            <a:r>
              <a:rPr lang="en-US" sz="2800" dirty="0"/>
              <a:t>‘</a:t>
            </a:r>
            <a:r>
              <a:rPr lang="en-US" sz="2800" b="1" dirty="0">
                <a:solidFill>
                  <a:srgbClr val="0070C0"/>
                </a:solidFill>
              </a:rPr>
              <a:t>-r</a:t>
            </a:r>
            <a:r>
              <a:rPr lang="en-US" sz="2800" dirty="0"/>
              <a:t>’ means reboot</a:t>
            </a:r>
          </a:p>
        </p:txBody>
      </p:sp>
    </p:spTree>
    <p:extLst>
      <p:ext uri="{BB962C8B-B14F-4D97-AF65-F5344CB8AC3E}">
        <p14:creationId xmlns:p14="http://schemas.microsoft.com/office/powerpoint/2010/main" val="403454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1F7DA9-B951-4530-8D32-3A8D9AFB65F1}"/>
              </a:ext>
            </a:extLst>
          </p:cNvPr>
          <p:cNvSpPr>
            <a:spLocks noGrp="1"/>
          </p:cNvSpPr>
          <p:nvPr>
            <p:ph type="title"/>
          </p:nvPr>
        </p:nvSpPr>
        <p:spPr/>
        <p:txBody>
          <a:bodyPr>
            <a:normAutofit/>
          </a:bodyPr>
          <a:lstStyle/>
          <a:p>
            <a:pPr algn="ctr"/>
            <a:r>
              <a:rPr lang="en-US" dirty="0">
                <a:latin typeface="Century Gothic" panose="020B0502020202020204" pitchFamily="34" charset="0"/>
              </a:rPr>
              <a:t>Oracle VirtualBox</a:t>
            </a:r>
          </a:p>
        </p:txBody>
      </p:sp>
      <p:sp>
        <p:nvSpPr>
          <p:cNvPr id="4" name="Content Placeholder 3">
            <a:extLst>
              <a:ext uri="{FF2B5EF4-FFF2-40B4-BE49-F238E27FC236}">
                <a16:creationId xmlns:a16="http://schemas.microsoft.com/office/drawing/2014/main" id="{4BBDC7F0-20A0-4114-9429-E8B673B638B3}"/>
              </a:ext>
            </a:extLst>
          </p:cNvPr>
          <p:cNvSpPr>
            <a:spLocks noGrp="1"/>
          </p:cNvSpPr>
          <p:nvPr>
            <p:ph idx="1"/>
          </p:nvPr>
        </p:nvSpPr>
        <p:spPr>
          <a:xfrm>
            <a:off x="110837" y="1825625"/>
            <a:ext cx="11981410" cy="4351338"/>
          </a:xfrm>
        </p:spPr>
        <p:txBody>
          <a:bodyPr>
            <a:normAutofit/>
          </a:bodyPr>
          <a:lstStyle/>
          <a:p>
            <a:r>
              <a:rPr lang="en-US" dirty="0">
                <a:latin typeface="Century Gothic" panose="020B0502020202020204" pitchFamily="34" charset="0"/>
              </a:rPr>
              <a:t>You will install/run/use Ubuntu through VirtualBox</a:t>
            </a:r>
          </a:p>
          <a:p>
            <a:r>
              <a:rPr lang="en-US" dirty="0">
                <a:latin typeface="Century Gothic" panose="020B0502020202020204" pitchFamily="34" charset="0"/>
              </a:rPr>
              <a:t>Double-click on the VirtualBox icon on your desktop:</a:t>
            </a:r>
          </a:p>
          <a:p>
            <a:pPr marL="0" indent="0">
              <a:buNone/>
            </a:pPr>
            <a:endParaRPr lang="en-US" dirty="0">
              <a:latin typeface="Century Gothic" panose="020B0502020202020204" pitchFamily="34" charset="0"/>
            </a:endParaRPr>
          </a:p>
          <a:p>
            <a:endParaRPr lang="en-US" dirty="0">
              <a:latin typeface="Century Gothic" panose="020B0502020202020204" pitchFamily="34" charset="0"/>
            </a:endParaRPr>
          </a:p>
        </p:txBody>
      </p:sp>
      <p:pic>
        <p:nvPicPr>
          <p:cNvPr id="6" name="Picture 5">
            <a:extLst>
              <a:ext uri="{FF2B5EF4-FFF2-40B4-BE49-F238E27FC236}">
                <a16:creationId xmlns:a16="http://schemas.microsoft.com/office/drawing/2014/main" id="{B526895B-FB35-428D-8240-90A4DC421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654" y="3187342"/>
            <a:ext cx="2909118" cy="3186174"/>
          </a:xfrm>
          <a:prstGeom prst="rect">
            <a:avLst/>
          </a:prstGeom>
        </p:spPr>
      </p:pic>
    </p:spTree>
    <p:extLst>
      <p:ext uri="{BB962C8B-B14F-4D97-AF65-F5344CB8AC3E}">
        <p14:creationId xmlns:p14="http://schemas.microsoft.com/office/powerpoint/2010/main" val="2497718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B8CE18-B562-4D86-97AB-323961653AAF}"/>
              </a:ext>
            </a:extLst>
          </p:cNvPr>
          <p:cNvSpPr>
            <a:spLocks noGrp="1"/>
          </p:cNvSpPr>
          <p:nvPr>
            <p:ph type="title"/>
          </p:nvPr>
        </p:nvSpPr>
        <p:spPr>
          <a:xfrm>
            <a:off x="838200" y="365126"/>
            <a:ext cx="10515600" cy="709988"/>
          </a:xfrm>
        </p:spPr>
        <p:txBody>
          <a:bodyPr/>
          <a:lstStyle/>
          <a:p>
            <a:pPr algn="ctr"/>
            <a:r>
              <a:rPr lang="en-US" dirty="0"/>
              <a:t>Install Ubuntu</a:t>
            </a:r>
          </a:p>
        </p:txBody>
      </p:sp>
      <p:pic>
        <p:nvPicPr>
          <p:cNvPr id="6" name="Picture 5">
            <a:extLst>
              <a:ext uri="{FF2B5EF4-FFF2-40B4-BE49-F238E27FC236}">
                <a16:creationId xmlns:a16="http://schemas.microsoft.com/office/drawing/2014/main" id="{383398F5-660E-4562-B244-81414C815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44" y="949573"/>
            <a:ext cx="7121236" cy="5539943"/>
          </a:xfrm>
          <a:prstGeom prst="rect">
            <a:avLst/>
          </a:prstGeom>
        </p:spPr>
      </p:pic>
      <p:sp>
        <p:nvSpPr>
          <p:cNvPr id="4" name="Arrow: Right 3">
            <a:extLst>
              <a:ext uri="{FF2B5EF4-FFF2-40B4-BE49-F238E27FC236}">
                <a16:creationId xmlns:a16="http://schemas.microsoft.com/office/drawing/2014/main" id="{6904DAC2-5A9F-47E5-B911-61C9D66CD015}"/>
              </a:ext>
            </a:extLst>
          </p:cNvPr>
          <p:cNvSpPr/>
          <p:nvPr/>
        </p:nvSpPr>
        <p:spPr>
          <a:xfrm rot="16200000">
            <a:off x="1978071" y="2815244"/>
            <a:ext cx="1148566" cy="4267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7685C16-8106-4C03-B89D-21B4C831F912}"/>
              </a:ext>
            </a:extLst>
          </p:cNvPr>
          <p:cNvSpPr txBox="1"/>
          <p:nvPr/>
        </p:nvSpPr>
        <p:spPr>
          <a:xfrm>
            <a:off x="2161309" y="3719545"/>
            <a:ext cx="1447824" cy="369332"/>
          </a:xfrm>
          <a:prstGeom prst="rect">
            <a:avLst/>
          </a:prstGeom>
          <a:noFill/>
        </p:spPr>
        <p:txBody>
          <a:bodyPr wrap="square" rtlCol="0">
            <a:spAutoFit/>
          </a:bodyPr>
          <a:lstStyle/>
          <a:p>
            <a:r>
              <a:rPr lang="en-US" dirty="0"/>
              <a:t>Select ‘New’</a:t>
            </a:r>
          </a:p>
        </p:txBody>
      </p:sp>
    </p:spTree>
    <p:extLst>
      <p:ext uri="{BB962C8B-B14F-4D97-AF65-F5344CB8AC3E}">
        <p14:creationId xmlns:p14="http://schemas.microsoft.com/office/powerpoint/2010/main" val="291551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1F9721-0E7D-47E5-B780-90DFF62ABC89}"/>
              </a:ext>
            </a:extLst>
          </p:cNvPr>
          <p:cNvSpPr>
            <a:spLocks noGrp="1"/>
          </p:cNvSpPr>
          <p:nvPr>
            <p:ph type="title"/>
          </p:nvPr>
        </p:nvSpPr>
        <p:spPr>
          <a:xfrm>
            <a:off x="838200" y="365126"/>
            <a:ext cx="10515600" cy="748779"/>
          </a:xfrm>
        </p:spPr>
        <p:txBody>
          <a:bodyPr/>
          <a:lstStyle/>
          <a:p>
            <a:pPr algn="ctr"/>
            <a:r>
              <a:rPr lang="en-US" dirty="0"/>
              <a:t>Ubuntu Installation</a:t>
            </a:r>
          </a:p>
        </p:txBody>
      </p:sp>
      <p:sp>
        <p:nvSpPr>
          <p:cNvPr id="4" name="TextBox 3">
            <a:extLst>
              <a:ext uri="{FF2B5EF4-FFF2-40B4-BE49-F238E27FC236}">
                <a16:creationId xmlns:a16="http://schemas.microsoft.com/office/drawing/2014/main" id="{3DFD6070-4AFE-4862-8EBD-3EFB5DA2ADCA}"/>
              </a:ext>
            </a:extLst>
          </p:cNvPr>
          <p:cNvSpPr txBox="1"/>
          <p:nvPr/>
        </p:nvSpPr>
        <p:spPr>
          <a:xfrm>
            <a:off x="9648305" y="2937164"/>
            <a:ext cx="1784466" cy="2862322"/>
          </a:xfrm>
          <a:prstGeom prst="rect">
            <a:avLst/>
          </a:prstGeom>
          <a:noFill/>
        </p:spPr>
        <p:txBody>
          <a:bodyPr wrap="square" rtlCol="0">
            <a:spAutoFit/>
          </a:bodyPr>
          <a:lstStyle/>
          <a:p>
            <a:r>
              <a:rPr lang="en-US" dirty="0"/>
              <a:t>Enter in a name – if you enter in ‘Ubuntu’ then Linux will automatically be chosen for type and version will be Ubuntu</a:t>
            </a:r>
          </a:p>
        </p:txBody>
      </p:sp>
      <p:pic>
        <p:nvPicPr>
          <p:cNvPr id="8" name="Picture 7">
            <a:extLst>
              <a:ext uri="{FF2B5EF4-FFF2-40B4-BE49-F238E27FC236}">
                <a16:creationId xmlns:a16="http://schemas.microsoft.com/office/drawing/2014/main" id="{58806FC4-C5FF-4B75-B5A5-5DEC36092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752" y="1013271"/>
            <a:ext cx="4839650" cy="5479603"/>
          </a:xfrm>
          <a:prstGeom prst="rect">
            <a:avLst/>
          </a:prstGeom>
        </p:spPr>
      </p:pic>
      <p:sp>
        <p:nvSpPr>
          <p:cNvPr id="9" name="Arrow: Right 8">
            <a:extLst>
              <a:ext uri="{FF2B5EF4-FFF2-40B4-BE49-F238E27FC236}">
                <a16:creationId xmlns:a16="http://schemas.microsoft.com/office/drawing/2014/main" id="{4BD81101-648C-4922-9D0C-2322A90A7535}"/>
              </a:ext>
            </a:extLst>
          </p:cNvPr>
          <p:cNvSpPr/>
          <p:nvPr/>
        </p:nvSpPr>
        <p:spPr>
          <a:xfrm rot="10800000">
            <a:off x="5246294" y="3326352"/>
            <a:ext cx="1148566" cy="4267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3349139"/>
      </p:ext>
    </p:extLst>
  </p:cSld>
  <p:clrMapOvr>
    <a:masterClrMapping/>
  </p:clrMapOvr>
</p:sld>
</file>

<file path=ppt/theme/theme1.xml><?xml version="1.0" encoding="utf-8"?>
<a:theme xmlns:a="http://schemas.openxmlformats.org/drawingml/2006/main" name="tiny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BFB416-83F9-174A-829A-BA5BB4669B95}" vid="{11B04B32-9428-AA42-9FEC-6E2F23E0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tinyPPT</Template>
  <TotalTime>21306</TotalTime>
  <Words>1263</Words>
  <Application>Microsoft Office PowerPoint</Application>
  <PresentationFormat>Widescreen</PresentationFormat>
  <Paragraphs>262</Paragraphs>
  <Slides>66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Calibri Light</vt:lpstr>
      <vt:lpstr>Century Gothic</vt:lpstr>
      <vt:lpstr>Times New Roman</vt:lpstr>
      <vt:lpstr>tinyPPT.com</vt:lpstr>
      <vt:lpstr>PowerPoint Presentation</vt:lpstr>
      <vt:lpstr>PowerPoint Presentation</vt:lpstr>
      <vt:lpstr> Welcome to CS126  UNIX Fundamentals</vt:lpstr>
      <vt:lpstr>Introduction</vt:lpstr>
      <vt:lpstr>Structure of Class</vt:lpstr>
      <vt:lpstr>  LAB 0     Ubuntu Installation and  Root Password Install </vt:lpstr>
      <vt:lpstr>Oracle VirtualBox</vt:lpstr>
      <vt:lpstr>Install Ubuntu</vt:lpstr>
      <vt:lpstr>Ubuntu Installation</vt:lpstr>
      <vt:lpstr>Storage on Physical Hard Disk</vt:lpstr>
      <vt:lpstr>                                Hard Drive</vt:lpstr>
      <vt:lpstr>Setting Up Hard Disk</vt:lpstr>
      <vt:lpstr>Setting Up Hard Disk File Type</vt:lpstr>
      <vt:lpstr>Make Drive 10 GB</vt:lpstr>
      <vt:lpstr>Settings</vt:lpstr>
      <vt:lpstr>General Settings</vt:lpstr>
      <vt:lpstr>System Settings</vt:lpstr>
      <vt:lpstr>System Settings</vt:lpstr>
      <vt:lpstr>Settings - Network</vt:lpstr>
      <vt:lpstr>Shared Folders</vt:lpstr>
      <vt:lpstr>Power Up Ubuntu Server</vt:lpstr>
      <vt:lpstr>Select Ubuntu Image (ISO)</vt:lpstr>
      <vt:lpstr>Install Ubuntu Desktop Linux</vt:lpstr>
      <vt:lpstr>Preparing to Install</vt:lpstr>
      <vt:lpstr>Installation Type</vt:lpstr>
      <vt:lpstr>Write Changes to Disk</vt:lpstr>
      <vt:lpstr>Location</vt:lpstr>
      <vt:lpstr>Keyboard Layout</vt:lpstr>
      <vt:lpstr>Your Information</vt:lpstr>
      <vt:lpstr>Restart</vt:lpstr>
      <vt:lpstr>Install Terminal</vt:lpstr>
      <vt:lpstr>Install Terminal</vt:lpstr>
      <vt:lpstr>Lock Terminal to Launcher</vt:lpstr>
      <vt:lpstr>Move Terminal Icon</vt:lpstr>
      <vt:lpstr>‘passwd’ Command</vt:lpstr>
      <vt:lpstr>Login Failure</vt:lpstr>
      <vt:lpstr>Login Failure (cont)</vt:lpstr>
      <vt:lpstr>Successful login</vt:lpstr>
      <vt:lpstr>Configure Root</vt:lpstr>
      <vt:lpstr>Performing a System Restart</vt:lpstr>
      <vt:lpstr>Performing a System Shutdown</vt:lpstr>
      <vt:lpstr>Performing System Shutdown</vt:lpstr>
      <vt:lpstr>Login to TTY</vt:lpstr>
      <vt:lpstr>Logging Out with ‘exit’</vt:lpstr>
      <vt:lpstr>INSTALLING VIM</vt:lpstr>
      <vt:lpstr>Installing VIM (VI iMproved)  on Ubuntu</vt:lpstr>
      <vt:lpstr> On Home System Installing the Oracle VirtualBox and the Extension Packs</vt:lpstr>
      <vt:lpstr>Current VirtualBox (VB) – for Home</vt:lpstr>
      <vt:lpstr>VirtualBox Editions</vt:lpstr>
      <vt:lpstr>Download the Extensions Pack</vt:lpstr>
      <vt:lpstr>Add VirtualBox Extension Pack</vt:lpstr>
      <vt:lpstr>Add VirtualBox Extension Pack</vt:lpstr>
      <vt:lpstr>Add VirtualBox Extension Pack</vt:lpstr>
      <vt:lpstr>Insert Guest Additions CD</vt:lpstr>
      <vt:lpstr>Sharing Windows Folders</vt:lpstr>
      <vt:lpstr>Step #1</vt:lpstr>
      <vt:lpstr>Advanced Sharing</vt:lpstr>
      <vt:lpstr>Permissions</vt:lpstr>
      <vt:lpstr>Caching</vt:lpstr>
      <vt:lpstr>Caching</vt:lpstr>
      <vt:lpstr>Close Out</vt:lpstr>
      <vt:lpstr>Configuring Delay Before Lock</vt:lpstr>
      <vt:lpstr>Brightness &amp; Lock</vt:lpstr>
      <vt:lpstr>Configuring Autologin (Ubuntu 18.10.x)</vt:lpstr>
      <vt:lpstr>Settings/Details</vt:lpstr>
      <vt:lpstr>Reboot Ubuntu</vt:lpstr>
    </vt:vector>
  </TitlesOfParts>
  <Manager>tinyPPT.com</Manager>
  <Company/>
  <LinksUpToDate>false</LinksUpToDate>
  <SharedDoc>false</SharedDoc>
  <HyperlinkBase>https://tinyppt.com/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dc:subject>
  <dc:creator>THANH PHONG HO</dc:creator>
  <cp:keywords>PowerPoint Presentation - TinyPPT.com</cp:keywords>
  <dc:description>We design and provide free PowerPoint Templates, Keynote Templates (MacOS) and Google Slides Templates with High-quality editable graphics, easily customizable to your needs and include animated.
Contact us: contact@tinyppt.com</dc:description>
  <cp:lastModifiedBy>Bizuayehu Nigatu</cp:lastModifiedBy>
  <cp:revision>167</cp:revision>
  <dcterms:created xsi:type="dcterms:W3CDTF">2018-07-15T12:08:32Z</dcterms:created>
  <dcterms:modified xsi:type="dcterms:W3CDTF">2019-04-03T15:46:54Z</dcterms:modified>
  <cp:category>PowerPoint Templates, Google Slides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tinyPPT.com</vt:lpwstr>
  </property>
  <property fmtid="{D5CDD505-2E9C-101B-9397-08002B2CF9AE}" pid="3" name="Mailstop">
    <vt:lpwstr>contact@tinyppt.com</vt:lpwstr>
  </property>
  <property fmtid="{D5CDD505-2E9C-101B-9397-08002B2CF9AE}" pid="4" name="Owner">
    <vt:lpwstr>tinyPPT.com</vt:lpwstr>
  </property>
</Properties>
</file>